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5" r:id="rId6"/>
    <p:sldId id="276" r:id="rId7"/>
    <p:sldId id="277" r:id="rId8"/>
    <p:sldId id="278" r:id="rId9"/>
    <p:sldId id="279" r:id="rId10"/>
    <p:sldId id="280" r:id="rId11"/>
    <p:sldId id="305" r:id="rId12"/>
    <p:sldId id="282" r:id="rId13"/>
    <p:sldId id="292" r:id="rId14"/>
    <p:sldId id="293" r:id="rId15"/>
    <p:sldId id="294" r:id="rId16"/>
    <p:sldId id="291" r:id="rId17"/>
    <p:sldId id="290" r:id="rId18"/>
    <p:sldId id="295" r:id="rId19"/>
    <p:sldId id="296" r:id="rId20"/>
    <p:sldId id="297" r:id="rId21"/>
    <p:sldId id="298" r:id="rId22"/>
    <p:sldId id="299" r:id="rId23"/>
    <p:sldId id="300" r:id="rId24"/>
    <p:sldId id="303" r:id="rId25"/>
    <p:sldId id="301" r:id="rId26"/>
    <p:sldId id="302" r:id="rId27"/>
    <p:sldId id="304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7FBB76-A6AE-4D5C-8B5C-89283B37A43A}" v="100" dt="2022-05-31T13:45:53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50" autoAdjust="0"/>
  </p:normalViewPr>
  <p:slideViewPr>
    <p:cSldViewPr snapToGrid="0" snapToObjects="1">
      <p:cViewPr>
        <p:scale>
          <a:sx n="112" d="100"/>
          <a:sy n="112" d="100"/>
        </p:scale>
        <p:origin x="55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hita Acharya" userId="043aa87a21745673" providerId="LiveId" clId="{607FBB76-A6AE-4D5C-8B5C-89283B37A43A}"/>
    <pc:docChg chg="undo custSel addSld delSld modSld sldOrd">
      <pc:chgData name="Suhita Acharya" userId="043aa87a21745673" providerId="LiveId" clId="{607FBB76-A6AE-4D5C-8B5C-89283B37A43A}" dt="2022-05-31T13:52:08.002" v="5094" actId="120"/>
      <pc:docMkLst>
        <pc:docMk/>
      </pc:docMkLst>
      <pc:sldChg chg="addSp delSp modSp mod setBg addAnim delDesignElem">
        <pc:chgData name="Suhita Acharya" userId="043aa87a21745673" providerId="LiveId" clId="{607FBB76-A6AE-4D5C-8B5C-89283B37A43A}" dt="2022-05-26T15:38:00.844" v="2822"/>
        <pc:sldMkLst>
          <pc:docMk/>
          <pc:sldMk cId="3417721485" sldId="256"/>
        </pc:sldMkLst>
        <pc:spChg chg="mod">
          <ac:chgData name="Suhita Acharya" userId="043aa87a21745673" providerId="LiveId" clId="{607FBB76-A6AE-4D5C-8B5C-89283B37A43A}" dt="2022-05-25T16:09:33.778" v="916" actId="26606"/>
          <ac:spMkLst>
            <pc:docMk/>
            <pc:sldMk cId="3417721485" sldId="256"/>
            <ac:spMk id="2" creationId="{340C7600-5BA8-4A54-887F-74AF87750A31}"/>
          </ac:spMkLst>
        </pc:spChg>
        <pc:spChg chg="mod">
          <ac:chgData name="Suhita Acharya" userId="043aa87a21745673" providerId="LiveId" clId="{607FBB76-A6AE-4D5C-8B5C-89283B37A43A}" dt="2022-05-25T16:09:33.778" v="916" actId="26606"/>
          <ac:spMkLst>
            <pc:docMk/>
            <pc:sldMk cId="3417721485" sldId="256"/>
            <ac:spMk id="3" creationId="{AE584786-6548-4BB4-95FD-977AD1F362C6}"/>
          </ac:spMkLst>
        </pc:spChg>
        <pc:spChg chg="add del">
          <ac:chgData name="Suhita Acharya" userId="043aa87a21745673" providerId="LiveId" clId="{607FBB76-A6AE-4D5C-8B5C-89283B37A43A}" dt="2022-05-25T16:10:23.671" v="923" actId="26606"/>
          <ac:spMkLst>
            <pc:docMk/>
            <pc:sldMk cId="3417721485" sldId="256"/>
            <ac:spMk id="92" creationId="{73710393-C767-43F2-8FBD-DFC6C6DE6FF5}"/>
          </ac:spMkLst>
        </pc:spChg>
        <pc:spChg chg="add del">
          <ac:chgData name="Suhita Acharya" userId="043aa87a21745673" providerId="LiveId" clId="{607FBB76-A6AE-4D5C-8B5C-89283B37A43A}" dt="2022-05-25T16:11:05.292" v="929" actId="26606"/>
          <ac:spMkLst>
            <pc:docMk/>
            <pc:sldMk cId="3417721485" sldId="256"/>
            <ac:spMk id="261" creationId="{73710393-C767-43F2-8FBD-DFC6C6DE6FF5}"/>
          </ac:spMkLst>
        </pc:spChg>
        <pc:spChg chg="add del">
          <ac:chgData name="Suhita Acharya" userId="043aa87a21745673" providerId="LiveId" clId="{607FBB76-A6AE-4D5C-8B5C-89283B37A43A}" dt="2022-05-26T15:38:00.844" v="2822"/>
          <ac:spMkLst>
            <pc:docMk/>
            <pc:sldMk cId="3417721485" sldId="256"/>
            <ac:spMk id="430" creationId="{73710393-C767-43F2-8FBD-DFC6C6DE6FF5}"/>
          </ac:spMkLst>
        </pc:spChg>
        <pc:grpChg chg="add del">
          <ac:chgData name="Suhita Acharya" userId="043aa87a21745673" providerId="LiveId" clId="{607FBB76-A6AE-4D5C-8B5C-89283B37A43A}" dt="2022-05-25T16:10:23.671" v="923" actId="26606"/>
          <ac:grpSpMkLst>
            <pc:docMk/>
            <pc:sldMk cId="3417721485" sldId="256"/>
            <ac:grpSpMk id="10" creationId="{DC1A4634-CF00-456C-BBEC-CEAAAAD069DB}"/>
          </ac:grpSpMkLst>
        </pc:grpChg>
        <pc:grpChg chg="add del">
          <ac:chgData name="Suhita Acharya" userId="043aa87a21745673" providerId="LiveId" clId="{607FBB76-A6AE-4D5C-8B5C-89283B37A43A}" dt="2022-05-25T16:10:23.671" v="923" actId="26606"/>
          <ac:grpSpMkLst>
            <pc:docMk/>
            <pc:sldMk cId="3417721485" sldId="256"/>
            <ac:grpSpMk id="94" creationId="{24BFFD1D-EF0D-48A3-9398-5E7B37687796}"/>
          </ac:grpSpMkLst>
        </pc:grpChg>
        <pc:grpChg chg="add del">
          <ac:chgData name="Suhita Acharya" userId="043aa87a21745673" providerId="LiveId" clId="{607FBB76-A6AE-4D5C-8B5C-89283B37A43A}" dt="2022-05-25T16:11:05.292" v="929" actId="26606"/>
          <ac:grpSpMkLst>
            <pc:docMk/>
            <pc:sldMk cId="3417721485" sldId="256"/>
            <ac:grpSpMk id="179" creationId="{DC1A4634-CF00-456C-BBEC-CEAAAAD069DB}"/>
          </ac:grpSpMkLst>
        </pc:grpChg>
        <pc:grpChg chg="add del">
          <ac:chgData name="Suhita Acharya" userId="043aa87a21745673" providerId="LiveId" clId="{607FBB76-A6AE-4D5C-8B5C-89283B37A43A}" dt="2022-05-25T16:11:05.292" v="929" actId="26606"/>
          <ac:grpSpMkLst>
            <pc:docMk/>
            <pc:sldMk cId="3417721485" sldId="256"/>
            <ac:grpSpMk id="263" creationId="{24BFFD1D-EF0D-48A3-9398-5E7B37687796}"/>
          </ac:grpSpMkLst>
        </pc:grpChg>
        <pc:grpChg chg="add del">
          <ac:chgData name="Suhita Acharya" userId="043aa87a21745673" providerId="LiveId" clId="{607FBB76-A6AE-4D5C-8B5C-89283B37A43A}" dt="2022-05-26T15:38:00.844" v="2822"/>
          <ac:grpSpMkLst>
            <pc:docMk/>
            <pc:sldMk cId="3417721485" sldId="256"/>
            <ac:grpSpMk id="348" creationId="{DC1A4634-CF00-456C-BBEC-CEAAAAD069DB}"/>
          </ac:grpSpMkLst>
        </pc:grpChg>
        <pc:grpChg chg="add del">
          <ac:chgData name="Suhita Acharya" userId="043aa87a21745673" providerId="LiveId" clId="{607FBB76-A6AE-4D5C-8B5C-89283B37A43A}" dt="2022-05-26T15:38:00.844" v="2822"/>
          <ac:grpSpMkLst>
            <pc:docMk/>
            <pc:sldMk cId="3417721485" sldId="256"/>
            <ac:grpSpMk id="432" creationId="{24BFFD1D-EF0D-48A3-9398-5E7B37687796}"/>
          </ac:grpSpMkLst>
        </pc:grpChg>
        <pc:picChg chg="add del mod">
          <ac:chgData name="Suhita Acharya" userId="043aa87a21745673" providerId="LiveId" clId="{607FBB76-A6AE-4D5C-8B5C-89283B37A43A}" dt="2022-05-25T16:10:11.591" v="920" actId="478"/>
          <ac:picMkLst>
            <pc:docMk/>
            <pc:sldMk cId="3417721485" sldId="256"/>
            <ac:picMk id="4" creationId="{5FA87589-8555-0E43-D4E4-3271493967D3}"/>
          </ac:picMkLst>
        </pc:picChg>
        <pc:picChg chg="del mod ord">
          <ac:chgData name="Suhita Acharya" userId="043aa87a21745673" providerId="LiveId" clId="{607FBB76-A6AE-4D5C-8B5C-89283B37A43A}" dt="2022-05-25T16:10:56.591" v="926" actId="478"/>
          <ac:picMkLst>
            <pc:docMk/>
            <pc:sldMk cId="3417721485" sldId="256"/>
            <ac:picMk id="5" creationId="{7C454B0C-0819-4D56-9275-BCE254DA659D}"/>
          </ac:picMkLst>
        </pc:picChg>
        <pc:picChg chg="add mod">
          <ac:chgData name="Suhita Acharya" userId="043aa87a21745673" providerId="LiveId" clId="{607FBB76-A6AE-4D5C-8B5C-89283B37A43A}" dt="2022-05-25T16:11:08.762" v="930" actId="27614"/>
          <ac:picMkLst>
            <pc:docMk/>
            <pc:sldMk cId="3417721485" sldId="256"/>
            <ac:picMk id="6" creationId="{EB02A3A5-BAF1-4F0E-36CA-141EF658F788}"/>
          </ac:picMkLst>
        </pc:picChg>
        <pc:picChg chg="add mod">
          <ac:chgData name="Suhita Acharya" userId="043aa87a21745673" providerId="LiveId" clId="{607FBB76-A6AE-4D5C-8B5C-89283B37A43A}" dt="2022-05-25T16:11:05.292" v="929" actId="26606"/>
          <ac:picMkLst>
            <pc:docMk/>
            <pc:sldMk cId="3417721485" sldId="256"/>
            <ac:picMk id="7" creationId="{41ED83AB-6E0A-3D1E-6E45-2CBD5DF4FA74}"/>
          </ac:picMkLst>
        </pc:picChg>
      </pc:sldChg>
      <pc:sldChg chg="delSp modSp mod">
        <pc:chgData name="Suhita Acharya" userId="043aa87a21745673" providerId="LiveId" clId="{607FBB76-A6AE-4D5C-8B5C-89283B37A43A}" dt="2022-05-30T18:45:22.614" v="3985" actId="478"/>
        <pc:sldMkLst>
          <pc:docMk/>
          <pc:sldMk cId="2939930866" sldId="274"/>
        </pc:sldMkLst>
        <pc:spChg chg="del mod">
          <ac:chgData name="Suhita Acharya" userId="043aa87a21745673" providerId="LiveId" clId="{607FBB76-A6AE-4D5C-8B5C-89283B37A43A}" dt="2022-05-30T18:45:22.614" v="3985" actId="478"/>
          <ac:spMkLst>
            <pc:docMk/>
            <pc:sldMk cId="2939930866" sldId="274"/>
            <ac:spMk id="3" creationId="{4B64FA72-B055-4AE3-A6FD-8071BD687CBE}"/>
          </ac:spMkLst>
        </pc:spChg>
      </pc:sldChg>
      <pc:sldChg chg="addSp delSp modSp new mod setBg delDesignElem">
        <pc:chgData name="Suhita Acharya" userId="043aa87a21745673" providerId="LiveId" clId="{607FBB76-A6AE-4D5C-8B5C-89283B37A43A}" dt="2022-05-26T17:25:47.528" v="3207" actId="20577"/>
        <pc:sldMkLst>
          <pc:docMk/>
          <pc:sldMk cId="109806339" sldId="275"/>
        </pc:sldMkLst>
        <pc:spChg chg="mod">
          <ac:chgData name="Suhita Acharya" userId="043aa87a21745673" providerId="LiveId" clId="{607FBB76-A6AE-4D5C-8B5C-89283B37A43A}" dt="2022-05-26T16:31:24.086" v="3162" actId="20577"/>
          <ac:spMkLst>
            <pc:docMk/>
            <pc:sldMk cId="109806339" sldId="275"/>
            <ac:spMk id="2" creationId="{E0DF24F6-77D5-3A59-D5DA-356A06571B0A}"/>
          </ac:spMkLst>
        </pc:spChg>
        <pc:spChg chg="del mod">
          <ac:chgData name="Suhita Acharya" userId="043aa87a21745673" providerId="LiveId" clId="{607FBB76-A6AE-4D5C-8B5C-89283B37A43A}" dt="2022-05-25T15:24:09.445" v="40" actId="478"/>
          <ac:spMkLst>
            <pc:docMk/>
            <pc:sldMk cId="109806339" sldId="275"/>
            <ac:spMk id="3" creationId="{22DEED26-3667-CB76-BF0D-081B2F1B9524}"/>
          </ac:spMkLst>
        </pc:spChg>
        <pc:spChg chg="add mod">
          <ac:chgData name="Suhita Acharya" userId="043aa87a21745673" providerId="LiveId" clId="{607FBB76-A6AE-4D5C-8B5C-89283B37A43A}" dt="2022-05-26T17:25:47.528" v="3207" actId="20577"/>
          <ac:spMkLst>
            <pc:docMk/>
            <pc:sldMk cId="109806339" sldId="275"/>
            <ac:spMk id="4" creationId="{A252BC4C-EA17-9C59-6253-499908AE1B23}"/>
          </ac:spMkLst>
        </pc:spChg>
        <pc:spChg chg="add del">
          <ac:chgData name="Suhita Acharya" userId="043aa87a21745673" providerId="LiveId" clId="{607FBB76-A6AE-4D5C-8B5C-89283B37A43A}" dt="2022-05-26T15:38:00.844" v="2822"/>
          <ac:spMkLst>
            <pc:docMk/>
            <pc:sldMk cId="109806339" sldId="275"/>
            <ac:spMk id="73" creationId="{168A5C37-E0A9-462D-BC65-C14D9025FB87}"/>
          </ac:spMkLst>
        </pc:spChg>
        <pc:spChg chg="add">
          <ac:chgData name="Suhita Acharya" userId="043aa87a21745673" providerId="LiveId" clId="{607FBB76-A6AE-4D5C-8B5C-89283B37A43A}" dt="2022-05-26T16:31:11.780" v="3161" actId="26606"/>
          <ac:spMkLst>
            <pc:docMk/>
            <pc:sldMk cId="109806339" sldId="275"/>
            <ac:spMk id="1029" creationId="{8374870F-1752-4237-B947-CBDD8C3BF0E3}"/>
          </ac:spMkLst>
        </pc:spChg>
        <pc:picChg chg="add del">
          <ac:chgData name="Suhita Acharya" userId="043aa87a21745673" providerId="LiveId" clId="{607FBB76-A6AE-4D5C-8B5C-89283B37A43A}" dt="2022-05-26T15:38:00.844" v="2822"/>
          <ac:picMkLst>
            <pc:docMk/>
            <pc:sldMk cId="109806339" sldId="275"/>
            <ac:picMk id="71" creationId="{C63E20F8-074D-4B3B-AE66-7BBD6F1CB724}"/>
          </ac:picMkLst>
        </pc:picChg>
        <pc:picChg chg="add mod ord">
          <ac:chgData name="Suhita Acharya" userId="043aa87a21745673" providerId="LiveId" clId="{607FBB76-A6AE-4D5C-8B5C-89283B37A43A}" dt="2022-05-25T16:04:54.899" v="897" actId="26606"/>
          <ac:picMkLst>
            <pc:docMk/>
            <pc:sldMk cId="109806339" sldId="275"/>
            <ac:picMk id="1026" creationId="{803B8E07-739C-167B-2AD7-5A813467656D}"/>
          </ac:picMkLst>
        </pc:picChg>
        <pc:picChg chg="add">
          <ac:chgData name="Suhita Acharya" userId="043aa87a21745673" providerId="LiveId" clId="{607FBB76-A6AE-4D5C-8B5C-89283B37A43A}" dt="2022-05-26T16:31:11.780" v="3161" actId="26606"/>
          <ac:picMkLst>
            <pc:docMk/>
            <pc:sldMk cId="109806339" sldId="275"/>
            <ac:picMk id="1028" creationId="{790749C0-6AC8-4F8E-8C23-94E9CD2E24A2}"/>
          </ac:picMkLst>
        </pc:picChg>
      </pc:sldChg>
      <pc:sldChg chg="addSp delSp modSp new mod setBg delDesignElem modNotesTx">
        <pc:chgData name="Suhita Acharya" userId="043aa87a21745673" providerId="LiveId" clId="{607FBB76-A6AE-4D5C-8B5C-89283B37A43A}" dt="2022-05-26T15:38:00.844" v="2822"/>
        <pc:sldMkLst>
          <pc:docMk/>
          <pc:sldMk cId="4229878032" sldId="276"/>
        </pc:sldMkLst>
        <pc:spChg chg="mod">
          <ac:chgData name="Suhita Acharya" userId="043aa87a21745673" providerId="LiveId" clId="{607FBB76-A6AE-4D5C-8B5C-89283B37A43A}" dt="2022-05-25T16:27:16.281" v="1290" actId="113"/>
          <ac:spMkLst>
            <pc:docMk/>
            <pc:sldMk cId="4229878032" sldId="276"/>
            <ac:spMk id="2" creationId="{3E69E57F-0BD6-8AE7-802E-9A56C8C9C9B2}"/>
          </ac:spMkLst>
        </pc:spChg>
        <pc:spChg chg="add del mod">
          <ac:chgData name="Suhita Acharya" userId="043aa87a21745673" providerId="LiveId" clId="{607FBB76-A6AE-4D5C-8B5C-89283B37A43A}" dt="2022-05-25T15:52:41.827" v="742"/>
          <ac:spMkLst>
            <pc:docMk/>
            <pc:sldMk cId="4229878032" sldId="276"/>
            <ac:spMk id="3" creationId="{D985761D-ED3D-4348-C483-5F5D47D2A5CB}"/>
          </ac:spMkLst>
        </pc:spChg>
        <pc:spChg chg="add mod ord">
          <ac:chgData name="Suhita Acharya" userId="043aa87a21745673" providerId="LiveId" clId="{607FBB76-A6AE-4D5C-8B5C-89283B37A43A}" dt="2022-05-25T16:04:11.424" v="896" actId="26606"/>
          <ac:spMkLst>
            <pc:docMk/>
            <pc:sldMk cId="4229878032" sldId="276"/>
            <ac:spMk id="4" creationId="{7ACC016B-220F-AFB4-95CB-4E1416334546}"/>
          </ac:spMkLst>
        </pc:spChg>
        <pc:picChg chg="add mod">
          <ac:chgData name="Suhita Acharya" userId="043aa87a21745673" providerId="LiveId" clId="{607FBB76-A6AE-4D5C-8B5C-89283B37A43A}" dt="2022-05-25T16:04:11.424" v="896" actId="26606"/>
          <ac:picMkLst>
            <pc:docMk/>
            <pc:sldMk cId="4229878032" sldId="276"/>
            <ac:picMk id="5" creationId="{9555E741-6820-005A-7B2B-B8BD6EDEC190}"/>
          </ac:picMkLst>
        </pc:picChg>
        <pc:picChg chg="add del">
          <ac:chgData name="Suhita Acharya" userId="043aa87a21745673" providerId="LiveId" clId="{607FBB76-A6AE-4D5C-8B5C-89283B37A43A}" dt="2022-05-26T15:38:00.844" v="2822"/>
          <ac:picMkLst>
            <pc:docMk/>
            <pc:sldMk cId="4229878032" sldId="276"/>
            <ac:picMk id="10" creationId="{DF6A9299-1D12-47E2-9DD4-03342553C4AA}"/>
          </ac:picMkLst>
        </pc:picChg>
      </pc:sldChg>
      <pc:sldChg chg="addSp modSp new mod">
        <pc:chgData name="Suhita Acharya" userId="043aa87a21745673" providerId="LiveId" clId="{607FBB76-A6AE-4D5C-8B5C-89283B37A43A}" dt="2022-05-26T17:34:18.087" v="3250" actId="12269"/>
        <pc:sldMkLst>
          <pc:docMk/>
          <pc:sldMk cId="2715558511" sldId="277"/>
        </pc:sldMkLst>
        <pc:spChg chg="mod">
          <ac:chgData name="Suhita Acharya" userId="043aa87a21745673" providerId="LiveId" clId="{607FBB76-A6AE-4D5C-8B5C-89283B37A43A}" dt="2022-05-25T16:27:21.591" v="1291" actId="113"/>
          <ac:spMkLst>
            <pc:docMk/>
            <pc:sldMk cId="2715558511" sldId="277"/>
            <ac:spMk id="2" creationId="{060A368B-E430-6E78-4E85-E1762F93AD88}"/>
          </ac:spMkLst>
        </pc:spChg>
        <pc:spChg chg="add mod">
          <ac:chgData name="Suhita Acharya" userId="043aa87a21745673" providerId="LiveId" clId="{607FBB76-A6AE-4D5C-8B5C-89283B37A43A}" dt="2022-05-25T16:27:54.877" v="1292" actId="1076"/>
          <ac:spMkLst>
            <pc:docMk/>
            <pc:sldMk cId="2715558511" sldId="277"/>
            <ac:spMk id="4" creationId="{E020C972-5F16-65FB-E4A7-8DA9F1EF018C}"/>
          </ac:spMkLst>
        </pc:spChg>
        <pc:graphicFrameChg chg="add mod modGraphic">
          <ac:chgData name="Suhita Acharya" userId="043aa87a21745673" providerId="LiveId" clId="{607FBB76-A6AE-4D5C-8B5C-89283B37A43A}" dt="2022-05-26T17:34:18.087" v="3250" actId="12269"/>
          <ac:graphicFrameMkLst>
            <pc:docMk/>
            <pc:sldMk cId="2715558511" sldId="277"/>
            <ac:graphicFrameMk id="3" creationId="{C22229B9-F0F0-27E6-7C21-15FAD89ABDA7}"/>
          </ac:graphicFrameMkLst>
        </pc:graphicFrameChg>
      </pc:sldChg>
      <pc:sldChg chg="addSp delSp modSp new mod setBg delDesignElem">
        <pc:chgData name="Suhita Acharya" userId="043aa87a21745673" providerId="LiveId" clId="{607FBB76-A6AE-4D5C-8B5C-89283B37A43A}" dt="2022-05-26T15:38:00.844" v="2822"/>
        <pc:sldMkLst>
          <pc:docMk/>
          <pc:sldMk cId="3669305936" sldId="278"/>
        </pc:sldMkLst>
        <pc:spChg chg="mod">
          <ac:chgData name="Suhita Acharya" userId="043aa87a21745673" providerId="LiveId" clId="{607FBB76-A6AE-4D5C-8B5C-89283B37A43A}" dt="2022-05-25T16:38:06.227" v="1366" actId="14100"/>
          <ac:spMkLst>
            <pc:docMk/>
            <pc:sldMk cId="3669305936" sldId="278"/>
            <ac:spMk id="2" creationId="{814106EA-CE6F-C5A6-899A-47DA6838DA91}"/>
          </ac:spMkLst>
        </pc:spChg>
        <pc:spChg chg="add mod">
          <ac:chgData name="Suhita Acharya" userId="043aa87a21745673" providerId="LiveId" clId="{607FBB76-A6AE-4D5C-8B5C-89283B37A43A}" dt="2022-05-25T16:46:12.190" v="1593" actId="1076"/>
          <ac:spMkLst>
            <pc:docMk/>
            <pc:sldMk cId="3669305936" sldId="278"/>
            <ac:spMk id="5" creationId="{358EB437-9ED5-4154-8456-77596BC74A6D}"/>
          </ac:spMkLst>
        </pc:spChg>
        <pc:picChg chg="add mod ord">
          <ac:chgData name="Suhita Acharya" userId="043aa87a21745673" providerId="LiveId" clId="{607FBB76-A6AE-4D5C-8B5C-89283B37A43A}" dt="2022-05-25T16:45:36.451" v="1592" actId="1076"/>
          <ac:picMkLst>
            <pc:docMk/>
            <pc:sldMk cId="3669305936" sldId="278"/>
            <ac:picMk id="4" creationId="{49BE8518-07FB-026A-0E22-1D1E6732E230}"/>
          </ac:picMkLst>
        </pc:picChg>
        <pc:picChg chg="add del">
          <ac:chgData name="Suhita Acharya" userId="043aa87a21745673" providerId="LiveId" clId="{607FBB76-A6AE-4D5C-8B5C-89283B37A43A}" dt="2022-05-26T15:38:00.844" v="2822"/>
          <ac:picMkLst>
            <pc:docMk/>
            <pc:sldMk cId="3669305936" sldId="278"/>
            <ac:picMk id="10" creationId="{A53ED3FC-3BE8-4F1F-BEF1-74B1C721718A}"/>
          </ac:picMkLst>
        </pc:picChg>
      </pc:sldChg>
      <pc:sldChg chg="addSp delSp modSp new mod setBg setClrOvrMap">
        <pc:chgData name="Suhita Acharya" userId="043aa87a21745673" providerId="LiveId" clId="{607FBB76-A6AE-4D5C-8B5C-89283B37A43A}" dt="2022-05-26T18:28:57.227" v="3472" actId="20577"/>
        <pc:sldMkLst>
          <pc:docMk/>
          <pc:sldMk cId="3720491222" sldId="279"/>
        </pc:sldMkLst>
        <pc:spChg chg="mod">
          <ac:chgData name="Suhita Acharya" userId="043aa87a21745673" providerId="LiveId" clId="{607FBB76-A6AE-4D5C-8B5C-89283B37A43A}" dt="2022-05-25T18:02:57.157" v="2524" actId="26606"/>
          <ac:spMkLst>
            <pc:docMk/>
            <pc:sldMk cId="3720491222" sldId="279"/>
            <ac:spMk id="2" creationId="{5F1200C3-E577-EE07-1600-5D17B5E9D7F9}"/>
          </ac:spMkLst>
        </pc:spChg>
        <pc:spChg chg="add del mod">
          <ac:chgData name="Suhita Acharya" userId="043aa87a21745673" providerId="LiveId" clId="{607FBB76-A6AE-4D5C-8B5C-89283B37A43A}" dt="2022-05-25T18:03:21.575" v="2526" actId="20577"/>
          <ac:spMkLst>
            <pc:docMk/>
            <pc:sldMk cId="3720491222" sldId="279"/>
            <ac:spMk id="3" creationId="{19A1C725-FD9C-C017-578A-632937CDA398}"/>
          </ac:spMkLst>
        </pc:spChg>
        <pc:spChg chg="add mod">
          <ac:chgData name="Suhita Acharya" userId="043aa87a21745673" providerId="LiveId" clId="{607FBB76-A6AE-4D5C-8B5C-89283B37A43A}" dt="2022-05-26T18:28:57.227" v="3472" actId="20577"/>
          <ac:spMkLst>
            <pc:docMk/>
            <pc:sldMk cId="3720491222" sldId="279"/>
            <ac:spMk id="4" creationId="{DD2F982C-82E2-A7A3-46F8-856B0A7D8649}"/>
          </ac:spMkLst>
        </pc:spChg>
        <pc:spChg chg="add del">
          <ac:chgData name="Suhita Acharya" userId="043aa87a21745673" providerId="LiveId" clId="{607FBB76-A6AE-4D5C-8B5C-89283B37A43A}" dt="2022-05-25T18:02:19.039" v="2520" actId="26606"/>
          <ac:spMkLst>
            <pc:docMk/>
            <pc:sldMk cId="3720491222" sldId="279"/>
            <ac:spMk id="11" creationId="{50E53EDA-3B94-4F6B-9E86-D3BB9EBB9616}"/>
          </ac:spMkLst>
        </pc:spChg>
        <pc:spChg chg="add del">
          <ac:chgData name="Suhita Acharya" userId="043aa87a21745673" providerId="LiveId" clId="{607FBB76-A6AE-4D5C-8B5C-89283B37A43A}" dt="2022-05-25T18:02:09.525" v="2516" actId="26606"/>
          <ac:spMkLst>
            <pc:docMk/>
            <pc:sldMk cId="3720491222" sldId="279"/>
            <ac:spMk id="12" creationId="{4117F0C1-BCBB-40C7-99D6-F703E7A4B5F3}"/>
          </ac:spMkLst>
        </pc:spChg>
        <pc:spChg chg="add del">
          <ac:chgData name="Suhita Acharya" userId="043aa87a21745673" providerId="LiveId" clId="{607FBB76-A6AE-4D5C-8B5C-89283B37A43A}" dt="2022-05-25T18:02:09.525" v="2516" actId="26606"/>
          <ac:spMkLst>
            <pc:docMk/>
            <pc:sldMk cId="3720491222" sldId="279"/>
            <ac:spMk id="14" creationId="{D1A5D8BC-B41A-4E96-91C4-D60F5162257E}"/>
          </ac:spMkLst>
        </pc:spChg>
        <pc:spChg chg="add del">
          <ac:chgData name="Suhita Acharya" userId="043aa87a21745673" providerId="LiveId" clId="{607FBB76-A6AE-4D5C-8B5C-89283B37A43A}" dt="2022-05-25T18:02:09.525" v="2516" actId="26606"/>
          <ac:spMkLst>
            <pc:docMk/>
            <pc:sldMk cId="3720491222" sldId="279"/>
            <ac:spMk id="18" creationId="{51287385-D3EA-47A8-A127-6061791ADBB6}"/>
          </ac:spMkLst>
        </pc:spChg>
        <pc:spChg chg="add del">
          <ac:chgData name="Suhita Acharya" userId="043aa87a21745673" providerId="LiveId" clId="{607FBB76-A6AE-4D5C-8B5C-89283B37A43A}" dt="2022-05-25T18:02:13.059" v="2518" actId="26606"/>
          <ac:spMkLst>
            <pc:docMk/>
            <pc:sldMk cId="3720491222" sldId="279"/>
            <ac:spMk id="21" creationId="{CFF5BED3-4EE4-425F-A016-C272586B88E5}"/>
          </ac:spMkLst>
        </pc:spChg>
        <pc:spChg chg="add del">
          <ac:chgData name="Suhita Acharya" userId="043aa87a21745673" providerId="LiveId" clId="{607FBB76-A6AE-4D5C-8B5C-89283B37A43A}" dt="2022-05-25T18:02:13.059" v="2518" actId="26606"/>
          <ac:spMkLst>
            <pc:docMk/>
            <pc:sldMk cId="3720491222" sldId="279"/>
            <ac:spMk id="22" creationId="{D856B4CA-4519-432C-ABFD-F2AE5D70E09C}"/>
          </ac:spMkLst>
        </pc:spChg>
        <pc:spChg chg="add del">
          <ac:chgData name="Suhita Acharya" userId="043aa87a21745673" providerId="LiveId" clId="{607FBB76-A6AE-4D5C-8B5C-89283B37A43A}" dt="2022-05-25T18:02:13.059" v="2518" actId="26606"/>
          <ac:spMkLst>
            <pc:docMk/>
            <pc:sldMk cId="3720491222" sldId="279"/>
            <ac:spMk id="23" creationId="{61D03B64-A2F8-4473-8457-9A6A36B67B89}"/>
          </ac:spMkLst>
        </pc:spChg>
        <pc:spChg chg="add del">
          <ac:chgData name="Suhita Acharya" userId="043aa87a21745673" providerId="LiveId" clId="{607FBB76-A6AE-4D5C-8B5C-89283B37A43A}" dt="2022-05-25T18:02:19.039" v="2520" actId="26606"/>
          <ac:spMkLst>
            <pc:docMk/>
            <pc:sldMk cId="3720491222" sldId="279"/>
            <ac:spMk id="27" creationId="{19A1C725-FD9C-C017-578A-632937CDA398}"/>
          </ac:spMkLst>
        </pc:spChg>
        <pc:spChg chg="add del">
          <ac:chgData name="Suhita Acharya" userId="043aa87a21745673" providerId="LiveId" clId="{607FBB76-A6AE-4D5C-8B5C-89283B37A43A}" dt="2022-05-25T18:02:30.326" v="2522" actId="26606"/>
          <ac:spMkLst>
            <pc:docMk/>
            <pc:sldMk cId="3720491222" sldId="279"/>
            <ac:spMk id="30" creationId="{6A166780-9337-4437-95D3-5EA9D55AAAC5}"/>
          </ac:spMkLst>
        </pc:spChg>
        <pc:spChg chg="add del">
          <ac:chgData name="Suhita Acharya" userId="043aa87a21745673" providerId="LiveId" clId="{607FBB76-A6AE-4D5C-8B5C-89283B37A43A}" dt="2022-05-25T18:02:30.326" v="2522" actId="26606"/>
          <ac:spMkLst>
            <pc:docMk/>
            <pc:sldMk cId="3720491222" sldId="279"/>
            <ac:spMk id="31" creationId="{EB3D0F40-BF1F-4120-945D-90C5AAD6E35A}"/>
          </ac:spMkLst>
        </pc:spChg>
        <pc:spChg chg="add del">
          <ac:chgData name="Suhita Acharya" userId="043aa87a21745673" providerId="LiveId" clId="{607FBB76-A6AE-4D5C-8B5C-89283B37A43A}" dt="2022-05-25T18:02:30.326" v="2522" actId="26606"/>
          <ac:spMkLst>
            <pc:docMk/>
            <pc:sldMk cId="3720491222" sldId="279"/>
            <ac:spMk id="33" creationId="{66F4F323-644B-4A47-97E9-BFB73840F402}"/>
          </ac:spMkLst>
        </pc:spChg>
        <pc:spChg chg="add del">
          <ac:chgData name="Suhita Acharya" userId="043aa87a21745673" providerId="LiveId" clId="{607FBB76-A6AE-4D5C-8B5C-89283B37A43A}" dt="2022-05-25T18:02:57.157" v="2524" actId="26606"/>
          <ac:spMkLst>
            <pc:docMk/>
            <pc:sldMk cId="3720491222" sldId="279"/>
            <ac:spMk id="37" creationId="{E1EB41F2-E181-4D4D-9131-A30F6B0AE596}"/>
          </ac:spMkLst>
        </pc:spChg>
        <pc:spChg chg="add del">
          <ac:chgData name="Suhita Acharya" userId="043aa87a21745673" providerId="LiveId" clId="{607FBB76-A6AE-4D5C-8B5C-89283B37A43A}" dt="2022-05-25T18:02:57.157" v="2524" actId="26606"/>
          <ac:spMkLst>
            <pc:docMk/>
            <pc:sldMk cId="3720491222" sldId="279"/>
            <ac:spMk id="38" creationId="{3D63CC92-C517-4C71-9222-4579252CD62E}"/>
          </ac:spMkLst>
        </pc:spChg>
        <pc:spChg chg="add del">
          <ac:chgData name="Suhita Acharya" userId="043aa87a21745673" providerId="LiveId" clId="{607FBB76-A6AE-4D5C-8B5C-89283B37A43A}" dt="2022-05-25T18:02:57.157" v="2524" actId="26606"/>
          <ac:spMkLst>
            <pc:docMk/>
            <pc:sldMk cId="3720491222" sldId="279"/>
            <ac:spMk id="39" creationId="{19A1C725-FD9C-C017-578A-632937CDA398}"/>
          </ac:spMkLst>
        </pc:spChg>
        <pc:graphicFrameChg chg="add del">
          <ac:chgData name="Suhita Acharya" userId="043aa87a21745673" providerId="LiveId" clId="{607FBB76-A6AE-4D5C-8B5C-89283B37A43A}" dt="2022-05-25T18:02:09.525" v="2516" actId="26606"/>
          <ac:graphicFrameMkLst>
            <pc:docMk/>
            <pc:sldMk cId="3720491222" sldId="279"/>
            <ac:graphicFrameMk id="6" creationId="{059DA4B3-B2F9-A10D-A416-7CA237E9122F}"/>
          </ac:graphicFrameMkLst>
        </pc:graphicFrameChg>
        <pc:graphicFrameChg chg="add del">
          <ac:chgData name="Suhita Acharya" userId="043aa87a21745673" providerId="LiveId" clId="{607FBB76-A6AE-4D5C-8B5C-89283B37A43A}" dt="2022-05-25T18:02:13.059" v="2518" actId="26606"/>
          <ac:graphicFrameMkLst>
            <pc:docMk/>
            <pc:sldMk cId="3720491222" sldId="279"/>
            <ac:graphicFrameMk id="25" creationId="{7B0A3CB5-4B85-A178-FD74-25A3CBF9B577}"/>
          </ac:graphicFrameMkLst>
        </pc:graphicFrameChg>
        <pc:graphicFrameChg chg="add del">
          <ac:chgData name="Suhita Acharya" userId="043aa87a21745673" providerId="LiveId" clId="{607FBB76-A6AE-4D5C-8B5C-89283B37A43A}" dt="2022-05-25T18:02:30.326" v="2522" actId="26606"/>
          <ac:graphicFrameMkLst>
            <pc:docMk/>
            <pc:sldMk cId="3720491222" sldId="279"/>
            <ac:graphicFrameMk id="34" creationId="{74E22ABE-8F05-006A-3D59-F40EB947AD3E}"/>
          </ac:graphicFrameMkLst>
        </pc:graphicFrameChg>
        <pc:picChg chg="add del">
          <ac:chgData name="Suhita Acharya" userId="043aa87a21745673" providerId="LiveId" clId="{607FBB76-A6AE-4D5C-8B5C-89283B37A43A}" dt="2022-05-25T18:02:19.039" v="2520" actId="26606"/>
          <ac:picMkLst>
            <pc:docMk/>
            <pc:sldMk cId="3720491222" sldId="279"/>
            <ac:picMk id="9" creationId="{A17F7527-5AC0-479A-B79F-9CF463410490}"/>
          </ac:picMkLst>
        </pc:picChg>
        <pc:picChg chg="add del">
          <ac:chgData name="Suhita Acharya" userId="043aa87a21745673" providerId="LiveId" clId="{607FBB76-A6AE-4D5C-8B5C-89283B37A43A}" dt="2022-05-25T18:02:09.525" v="2516" actId="26606"/>
          <ac:picMkLst>
            <pc:docMk/>
            <pc:sldMk cId="3720491222" sldId="279"/>
            <ac:picMk id="10" creationId="{42476583-CC33-45CE-B51B-215B5673CD22}"/>
          </ac:picMkLst>
        </pc:picChg>
        <pc:picChg chg="add del">
          <ac:chgData name="Suhita Acharya" userId="043aa87a21745673" providerId="LiveId" clId="{607FBB76-A6AE-4D5C-8B5C-89283B37A43A}" dt="2022-05-25T18:02:57.157" v="2524" actId="26606"/>
          <ac:picMkLst>
            <pc:docMk/>
            <pc:sldMk cId="3720491222" sldId="279"/>
            <ac:picMk id="15" creationId="{40A39FDC-39F4-4CB7-873B-8D786EC02516}"/>
          </ac:picMkLst>
        </pc:picChg>
        <pc:picChg chg="add del">
          <ac:chgData name="Suhita Acharya" userId="043aa87a21745673" providerId="LiveId" clId="{607FBB76-A6AE-4D5C-8B5C-89283B37A43A}" dt="2022-05-25T18:02:09.525" v="2516" actId="26606"/>
          <ac:picMkLst>
            <pc:docMk/>
            <pc:sldMk cId="3720491222" sldId="279"/>
            <ac:picMk id="16" creationId="{0D321D5F-FA18-4271-9EAA-0BEA14116BB5}"/>
          </ac:picMkLst>
        </pc:picChg>
        <pc:picChg chg="add del">
          <ac:chgData name="Suhita Acharya" userId="043aa87a21745673" providerId="LiveId" clId="{607FBB76-A6AE-4D5C-8B5C-89283B37A43A}" dt="2022-05-25T18:02:13.059" v="2518" actId="26606"/>
          <ac:picMkLst>
            <pc:docMk/>
            <pc:sldMk cId="3720491222" sldId="279"/>
            <ac:picMk id="20" creationId="{42476583-CC33-45CE-B51B-215B5673CD22}"/>
          </ac:picMkLst>
        </pc:picChg>
        <pc:picChg chg="add del">
          <ac:chgData name="Suhita Acharya" userId="043aa87a21745673" providerId="LiveId" clId="{607FBB76-A6AE-4D5C-8B5C-89283B37A43A}" dt="2022-05-25T18:02:13.059" v="2518" actId="26606"/>
          <ac:picMkLst>
            <pc:docMk/>
            <pc:sldMk cId="3720491222" sldId="279"/>
            <ac:picMk id="24" creationId="{01C3CE7E-C09F-4DAB-A9B8-00CB40334B33}"/>
          </ac:picMkLst>
        </pc:picChg>
        <pc:picChg chg="add del">
          <ac:chgData name="Suhita Acharya" userId="043aa87a21745673" providerId="LiveId" clId="{607FBB76-A6AE-4D5C-8B5C-89283B37A43A}" dt="2022-05-25T18:02:30.326" v="2522" actId="26606"/>
          <ac:picMkLst>
            <pc:docMk/>
            <pc:sldMk cId="3720491222" sldId="279"/>
            <ac:picMk id="29" creationId="{42476583-CC33-45CE-B51B-215B5673CD22}"/>
          </ac:picMkLst>
        </pc:picChg>
        <pc:picChg chg="add del">
          <ac:chgData name="Suhita Acharya" userId="043aa87a21745673" providerId="LiveId" clId="{607FBB76-A6AE-4D5C-8B5C-89283B37A43A}" dt="2022-05-25T18:02:30.326" v="2522" actId="26606"/>
          <ac:picMkLst>
            <pc:docMk/>
            <pc:sldMk cId="3720491222" sldId="279"/>
            <ac:picMk id="32" creationId="{15640A69-3748-450C-8DDB-B2051AC04BC7}"/>
          </ac:picMkLst>
        </pc:picChg>
        <pc:picChg chg="add del">
          <ac:chgData name="Suhita Acharya" userId="043aa87a21745673" providerId="LiveId" clId="{607FBB76-A6AE-4D5C-8B5C-89283B37A43A}" dt="2022-05-25T18:02:57.157" v="2524" actId="26606"/>
          <ac:picMkLst>
            <pc:docMk/>
            <pc:sldMk cId="3720491222" sldId="279"/>
            <ac:picMk id="36" creationId="{A17F7527-5AC0-479A-B79F-9CF463410490}"/>
          </ac:picMkLst>
        </pc:picChg>
        <pc:cxnChg chg="add del">
          <ac:chgData name="Suhita Acharya" userId="043aa87a21745673" providerId="LiveId" clId="{607FBB76-A6AE-4D5C-8B5C-89283B37A43A}" dt="2022-05-25T18:02:19.039" v="2520" actId="26606"/>
          <ac:cxnSpMkLst>
            <pc:docMk/>
            <pc:sldMk cId="3720491222" sldId="279"/>
            <ac:cxnSpMk id="13" creationId="{30EFD79F-7790-479B-B7DB-BD0D8C101DDD}"/>
          </ac:cxnSpMkLst>
        </pc:cxnChg>
      </pc:sldChg>
      <pc:sldChg chg="addSp delSp modSp new mod setBg">
        <pc:chgData name="Suhita Acharya" userId="043aa87a21745673" providerId="LiveId" clId="{607FBB76-A6AE-4D5C-8B5C-89283B37A43A}" dt="2022-05-26T13:45:39.745" v="2761" actId="1076"/>
        <pc:sldMkLst>
          <pc:docMk/>
          <pc:sldMk cId="1693661842" sldId="280"/>
        </pc:sldMkLst>
        <pc:spChg chg="mod">
          <ac:chgData name="Suhita Acharya" userId="043aa87a21745673" providerId="LiveId" clId="{607FBB76-A6AE-4D5C-8B5C-89283B37A43A}" dt="2022-05-26T13:45:39.745" v="2761" actId="1076"/>
          <ac:spMkLst>
            <pc:docMk/>
            <pc:sldMk cId="1693661842" sldId="280"/>
            <ac:spMk id="2" creationId="{E357678B-1A1A-7C0C-5FD4-FCE94B1EBC3D}"/>
          </ac:spMkLst>
        </pc:spChg>
        <pc:spChg chg="add mod">
          <ac:chgData name="Suhita Acharya" userId="043aa87a21745673" providerId="LiveId" clId="{607FBB76-A6AE-4D5C-8B5C-89283B37A43A}" dt="2022-05-26T13:45:36.684" v="2760" actId="1076"/>
          <ac:spMkLst>
            <pc:docMk/>
            <pc:sldMk cId="1693661842" sldId="280"/>
            <ac:spMk id="9" creationId="{C2639FFB-CADA-F744-7763-BA6F9BCB2618}"/>
          </ac:spMkLst>
        </pc:spChg>
        <pc:spChg chg="add mod">
          <ac:chgData name="Suhita Acharya" userId="043aa87a21745673" providerId="LiveId" clId="{607FBB76-A6AE-4D5C-8B5C-89283B37A43A}" dt="2022-05-26T13:45:07.064" v="2756" actId="12"/>
          <ac:spMkLst>
            <pc:docMk/>
            <pc:sldMk cId="1693661842" sldId="280"/>
            <ac:spMk id="10" creationId="{EE8FFD8F-8B25-49FD-F70D-2FE73646ABC0}"/>
          </ac:spMkLst>
        </pc:spChg>
        <pc:spChg chg="add del">
          <ac:chgData name="Suhita Acharya" userId="043aa87a21745673" providerId="LiveId" clId="{607FBB76-A6AE-4D5C-8B5C-89283B37A43A}" dt="2022-05-25T18:21:37.430" v="2590" actId="26606"/>
          <ac:spMkLst>
            <pc:docMk/>
            <pc:sldMk cId="1693661842" sldId="280"/>
            <ac:spMk id="15" creationId="{8B10BF6C-3665-4F44-AECF-93A3A986EEFF}"/>
          </ac:spMkLst>
        </pc:spChg>
        <pc:spChg chg="add del">
          <ac:chgData name="Suhita Acharya" userId="043aa87a21745673" providerId="LiveId" clId="{607FBB76-A6AE-4D5C-8B5C-89283B37A43A}" dt="2022-05-25T18:21:37.430" v="2590" actId="26606"/>
          <ac:spMkLst>
            <pc:docMk/>
            <pc:sldMk cId="1693661842" sldId="280"/>
            <ac:spMk id="17" creationId="{2686FD45-663C-4668-8418-20199A171676}"/>
          </ac:spMkLst>
        </pc:spChg>
        <pc:spChg chg="add del">
          <ac:chgData name="Suhita Acharya" userId="043aa87a21745673" providerId="LiveId" clId="{607FBB76-A6AE-4D5C-8B5C-89283B37A43A}" dt="2022-05-25T18:21:37.430" v="2590" actId="26606"/>
          <ac:spMkLst>
            <pc:docMk/>
            <pc:sldMk cId="1693661842" sldId="280"/>
            <ac:spMk id="19" creationId="{812F6BC3-2C27-4D47-B3FC-14C36ABB720A}"/>
          </ac:spMkLst>
        </pc:spChg>
        <pc:picChg chg="add mod ord">
          <ac:chgData name="Suhita Acharya" userId="043aa87a21745673" providerId="LiveId" clId="{607FBB76-A6AE-4D5C-8B5C-89283B37A43A}" dt="2022-05-26T13:45:30.642" v="2758" actId="1076"/>
          <ac:picMkLst>
            <pc:docMk/>
            <pc:sldMk cId="1693661842" sldId="280"/>
            <ac:picMk id="4" creationId="{ED85C09D-8BF6-16FD-1EA0-B3A20F5AAFBB}"/>
          </ac:picMkLst>
        </pc:picChg>
        <pc:picChg chg="add mod">
          <ac:chgData name="Suhita Acharya" userId="043aa87a21745673" providerId="LiveId" clId="{607FBB76-A6AE-4D5C-8B5C-89283B37A43A}" dt="2022-05-26T13:45:32.826" v="2759" actId="1076"/>
          <ac:picMkLst>
            <pc:docMk/>
            <pc:sldMk cId="1693661842" sldId="280"/>
            <ac:picMk id="6" creationId="{70ED257C-811C-2957-678E-463EB3291ADF}"/>
          </ac:picMkLst>
        </pc:picChg>
        <pc:picChg chg="add mod">
          <ac:chgData name="Suhita Acharya" userId="043aa87a21745673" providerId="LiveId" clId="{607FBB76-A6AE-4D5C-8B5C-89283B37A43A}" dt="2022-05-26T13:45:26.983" v="2757" actId="1076"/>
          <ac:picMkLst>
            <pc:docMk/>
            <pc:sldMk cId="1693661842" sldId="280"/>
            <ac:picMk id="8" creationId="{D77B47D8-A6ED-931E-7055-92F949E772C1}"/>
          </ac:picMkLst>
        </pc:picChg>
        <pc:picChg chg="add del">
          <ac:chgData name="Suhita Acharya" userId="043aa87a21745673" providerId="LiveId" clId="{607FBB76-A6AE-4D5C-8B5C-89283B37A43A}" dt="2022-05-25T18:21:37.430" v="2590" actId="26606"/>
          <ac:picMkLst>
            <pc:docMk/>
            <pc:sldMk cId="1693661842" sldId="280"/>
            <ac:picMk id="13" creationId="{E5AA88FA-FA9B-40A0-AB33-86E7729DA88E}"/>
          </ac:picMkLst>
        </pc:picChg>
      </pc:sldChg>
      <pc:sldChg chg="addSp delSp modSp new del mod">
        <pc:chgData name="Suhita Acharya" userId="043aa87a21745673" providerId="LiveId" clId="{607FBB76-A6AE-4D5C-8B5C-89283B37A43A}" dt="2022-05-26T16:02:58.785" v="2966" actId="47"/>
        <pc:sldMkLst>
          <pc:docMk/>
          <pc:sldMk cId="872882459" sldId="281"/>
        </pc:sldMkLst>
        <pc:spChg chg="mod">
          <ac:chgData name="Suhita Acharya" userId="043aa87a21745673" providerId="LiveId" clId="{607FBB76-A6AE-4D5C-8B5C-89283B37A43A}" dt="2022-05-26T15:27:06.234" v="2807" actId="1076"/>
          <ac:spMkLst>
            <pc:docMk/>
            <pc:sldMk cId="872882459" sldId="281"/>
            <ac:spMk id="2" creationId="{E247C4AA-DD8B-14F7-3871-072C2FA27404}"/>
          </ac:spMkLst>
        </pc:spChg>
        <pc:spChg chg="add del mod">
          <ac:chgData name="Suhita Acharya" userId="043aa87a21745673" providerId="LiveId" clId="{607FBB76-A6AE-4D5C-8B5C-89283B37A43A}" dt="2022-05-26T15:24:12.461" v="2772"/>
          <ac:spMkLst>
            <pc:docMk/>
            <pc:sldMk cId="872882459" sldId="281"/>
            <ac:spMk id="3" creationId="{9B44EDA1-73F9-08F6-14E0-9990CC9A62AF}"/>
          </ac:spMkLst>
        </pc:spChg>
        <pc:spChg chg="add del mod">
          <ac:chgData name="Suhita Acharya" userId="043aa87a21745673" providerId="LiveId" clId="{607FBB76-A6AE-4D5C-8B5C-89283B37A43A}" dt="2022-05-26T15:25:05.836" v="2799"/>
          <ac:spMkLst>
            <pc:docMk/>
            <pc:sldMk cId="872882459" sldId="281"/>
            <ac:spMk id="4" creationId="{F7C4FEE0-81BA-3D7E-57CB-2D30C9B5D93A}"/>
          </ac:spMkLst>
        </pc:spChg>
        <pc:spChg chg="add del mod">
          <ac:chgData name="Suhita Acharya" userId="043aa87a21745673" providerId="LiveId" clId="{607FBB76-A6AE-4D5C-8B5C-89283B37A43A}" dt="2022-05-26T15:28:10.567" v="2817"/>
          <ac:spMkLst>
            <pc:docMk/>
            <pc:sldMk cId="872882459" sldId="281"/>
            <ac:spMk id="5" creationId="{A9DCE2AD-D9F6-21C9-E665-1E4C802D3321}"/>
          </ac:spMkLst>
        </pc:spChg>
        <pc:picChg chg="add mod">
          <ac:chgData name="Suhita Acharya" userId="043aa87a21745673" providerId="LiveId" clId="{607FBB76-A6AE-4D5C-8B5C-89283B37A43A}" dt="2022-05-26T15:28:06.142" v="2815" actId="14100"/>
          <ac:picMkLst>
            <pc:docMk/>
            <pc:sldMk cId="872882459" sldId="281"/>
            <ac:picMk id="7" creationId="{7B061EBE-684B-0137-88D3-F87FD2908E79}"/>
          </ac:picMkLst>
        </pc:picChg>
        <pc:picChg chg="add mod">
          <ac:chgData name="Suhita Acharya" userId="043aa87a21745673" providerId="LiveId" clId="{607FBB76-A6AE-4D5C-8B5C-89283B37A43A}" dt="2022-05-26T15:27:52.998" v="2813" actId="14100"/>
          <ac:picMkLst>
            <pc:docMk/>
            <pc:sldMk cId="872882459" sldId="281"/>
            <ac:picMk id="9" creationId="{5A93AD5E-99CA-684E-69AB-DA540C69E067}"/>
          </ac:picMkLst>
        </pc:picChg>
      </pc:sldChg>
      <pc:sldChg chg="addSp delSp modSp new mod modNotesTx">
        <pc:chgData name="Suhita Acharya" userId="043aa87a21745673" providerId="LiveId" clId="{607FBB76-A6AE-4D5C-8B5C-89283B37A43A}" dt="2022-05-26T17:41:40.285" v="3262" actId="1076"/>
        <pc:sldMkLst>
          <pc:docMk/>
          <pc:sldMk cId="1877191114" sldId="282"/>
        </pc:sldMkLst>
        <pc:spChg chg="mod">
          <ac:chgData name="Suhita Acharya" userId="043aa87a21745673" providerId="LiveId" clId="{607FBB76-A6AE-4D5C-8B5C-89283B37A43A}" dt="2022-05-26T15:49:12.887" v="2877" actId="1076"/>
          <ac:spMkLst>
            <pc:docMk/>
            <pc:sldMk cId="1877191114" sldId="282"/>
            <ac:spMk id="2" creationId="{9A815FB7-4153-147F-4475-6014D60FFA36}"/>
          </ac:spMkLst>
        </pc:spChg>
        <pc:spChg chg="add del mod">
          <ac:chgData name="Suhita Acharya" userId="043aa87a21745673" providerId="LiveId" clId="{607FBB76-A6AE-4D5C-8B5C-89283B37A43A}" dt="2022-05-26T15:42:45.235" v="2876"/>
          <ac:spMkLst>
            <pc:docMk/>
            <pc:sldMk cId="1877191114" sldId="282"/>
            <ac:spMk id="3" creationId="{90210F79-B399-4081-C9DF-F3B1A6AFC48F}"/>
          </ac:spMkLst>
        </pc:spChg>
        <pc:picChg chg="add mod">
          <ac:chgData name="Suhita Acharya" userId="043aa87a21745673" providerId="LiveId" clId="{607FBB76-A6AE-4D5C-8B5C-89283B37A43A}" dt="2022-05-26T17:41:12.568" v="3257" actId="14100"/>
          <ac:picMkLst>
            <pc:docMk/>
            <pc:sldMk cId="1877191114" sldId="282"/>
            <ac:picMk id="5" creationId="{93AFBE53-629B-F569-6158-F25760F91256}"/>
          </ac:picMkLst>
        </pc:picChg>
        <pc:picChg chg="add mod">
          <ac:chgData name="Suhita Acharya" userId="043aa87a21745673" providerId="LiveId" clId="{607FBB76-A6AE-4D5C-8B5C-89283B37A43A}" dt="2022-05-26T17:41:40.285" v="3262" actId="1076"/>
          <ac:picMkLst>
            <pc:docMk/>
            <pc:sldMk cId="1877191114" sldId="282"/>
            <ac:picMk id="7" creationId="{C1709CDC-82B2-C993-6388-7590EDDF9628}"/>
          </ac:picMkLst>
        </pc:picChg>
      </pc:sldChg>
      <pc:sldChg chg="addSp modSp new del mod">
        <pc:chgData name="Suhita Acharya" userId="043aa87a21745673" providerId="LiveId" clId="{607FBB76-A6AE-4D5C-8B5C-89283B37A43A}" dt="2022-05-26T18:03:55.863" v="3338" actId="47"/>
        <pc:sldMkLst>
          <pc:docMk/>
          <pc:sldMk cId="1710056381" sldId="283"/>
        </pc:sldMkLst>
        <pc:spChg chg="mod">
          <ac:chgData name="Suhita Acharya" userId="043aa87a21745673" providerId="LiveId" clId="{607FBB76-A6AE-4D5C-8B5C-89283B37A43A}" dt="2022-05-26T15:54:26.412" v="2926" actId="1076"/>
          <ac:spMkLst>
            <pc:docMk/>
            <pc:sldMk cId="1710056381" sldId="283"/>
            <ac:spMk id="2" creationId="{46606BA8-3BA3-DDC4-9686-75C8A367A2D5}"/>
          </ac:spMkLst>
        </pc:spChg>
        <pc:picChg chg="add mod">
          <ac:chgData name="Suhita Acharya" userId="043aa87a21745673" providerId="LiveId" clId="{607FBB76-A6AE-4D5C-8B5C-89283B37A43A}" dt="2022-05-26T16:14:50.726" v="3079" actId="14100"/>
          <ac:picMkLst>
            <pc:docMk/>
            <pc:sldMk cId="1710056381" sldId="283"/>
            <ac:picMk id="4" creationId="{117F5251-3003-F44A-B38D-8FB004498D52}"/>
          </ac:picMkLst>
        </pc:picChg>
        <pc:picChg chg="add mod">
          <ac:chgData name="Suhita Acharya" userId="043aa87a21745673" providerId="LiveId" clId="{607FBB76-A6AE-4D5C-8B5C-89283B37A43A}" dt="2022-05-26T16:14:52.397" v="3080" actId="1076"/>
          <ac:picMkLst>
            <pc:docMk/>
            <pc:sldMk cId="1710056381" sldId="283"/>
            <ac:picMk id="6" creationId="{801B3063-0DEC-5643-E0D1-98F05FAF616D}"/>
          </ac:picMkLst>
        </pc:picChg>
      </pc:sldChg>
      <pc:sldChg chg="addSp delSp modSp new del mod">
        <pc:chgData name="Suhita Acharya" userId="043aa87a21745673" providerId="LiveId" clId="{607FBB76-A6AE-4D5C-8B5C-89283B37A43A}" dt="2022-05-26T18:03:59.052" v="3339" actId="47"/>
        <pc:sldMkLst>
          <pc:docMk/>
          <pc:sldMk cId="2542351235" sldId="284"/>
        </pc:sldMkLst>
        <pc:spChg chg="mod">
          <ac:chgData name="Suhita Acharya" userId="043aa87a21745673" providerId="LiveId" clId="{607FBB76-A6AE-4D5C-8B5C-89283B37A43A}" dt="2022-05-26T16:02:07.634" v="2963" actId="1076"/>
          <ac:spMkLst>
            <pc:docMk/>
            <pc:sldMk cId="2542351235" sldId="284"/>
            <ac:spMk id="2" creationId="{2340D088-77AA-4840-B856-705877BA5E40}"/>
          </ac:spMkLst>
        </pc:spChg>
        <pc:picChg chg="add mod">
          <ac:chgData name="Suhita Acharya" userId="043aa87a21745673" providerId="LiveId" clId="{607FBB76-A6AE-4D5C-8B5C-89283B37A43A}" dt="2022-05-26T16:02:14.014" v="2965" actId="14100"/>
          <ac:picMkLst>
            <pc:docMk/>
            <pc:sldMk cId="2542351235" sldId="284"/>
            <ac:picMk id="4" creationId="{52998984-25A8-C289-28A1-7F3AB7EEB265}"/>
          </ac:picMkLst>
        </pc:picChg>
        <pc:picChg chg="add del mod">
          <ac:chgData name="Suhita Acharya" userId="043aa87a21745673" providerId="LiveId" clId="{607FBB76-A6AE-4D5C-8B5C-89283B37A43A}" dt="2022-05-26T16:00:12.987" v="2958" actId="478"/>
          <ac:picMkLst>
            <pc:docMk/>
            <pc:sldMk cId="2542351235" sldId="284"/>
            <ac:picMk id="6" creationId="{7A8AAE54-6C68-71D9-32EF-F8843B55B578}"/>
          </ac:picMkLst>
        </pc:picChg>
        <pc:picChg chg="add mod">
          <ac:chgData name="Suhita Acharya" userId="043aa87a21745673" providerId="LiveId" clId="{607FBB76-A6AE-4D5C-8B5C-89283B37A43A}" dt="2022-05-26T17:23:57.821" v="3204" actId="14100"/>
          <ac:picMkLst>
            <pc:docMk/>
            <pc:sldMk cId="2542351235" sldId="284"/>
            <ac:picMk id="8" creationId="{0D608313-B975-2B45-41AF-1A51D879FBAB}"/>
          </ac:picMkLst>
        </pc:picChg>
      </pc:sldChg>
      <pc:sldChg chg="addSp delSp modSp new del mod">
        <pc:chgData name="Suhita Acharya" userId="043aa87a21745673" providerId="LiveId" clId="{607FBB76-A6AE-4D5C-8B5C-89283B37A43A}" dt="2022-05-26T18:04:02.782" v="3340" actId="47"/>
        <pc:sldMkLst>
          <pc:docMk/>
          <pc:sldMk cId="3934956601" sldId="285"/>
        </pc:sldMkLst>
        <pc:spChg chg="mod">
          <ac:chgData name="Suhita Acharya" userId="043aa87a21745673" providerId="LiveId" clId="{607FBB76-A6AE-4D5C-8B5C-89283B37A43A}" dt="2022-05-26T16:10:24.241" v="3050" actId="1076"/>
          <ac:spMkLst>
            <pc:docMk/>
            <pc:sldMk cId="3934956601" sldId="285"/>
            <ac:spMk id="2" creationId="{5E5EA8B1-7A02-A9F5-4A81-8EF0521BB0D8}"/>
          </ac:spMkLst>
        </pc:spChg>
        <pc:picChg chg="add del mod">
          <ac:chgData name="Suhita Acharya" userId="043aa87a21745673" providerId="LiveId" clId="{607FBB76-A6AE-4D5C-8B5C-89283B37A43A}" dt="2022-05-26T16:05:24.429" v="2981" actId="478"/>
          <ac:picMkLst>
            <pc:docMk/>
            <pc:sldMk cId="3934956601" sldId="285"/>
            <ac:picMk id="4" creationId="{27FF03A0-E677-4259-A80A-E4FA4F0BE495}"/>
          </ac:picMkLst>
        </pc:picChg>
        <pc:picChg chg="add mod">
          <ac:chgData name="Suhita Acharya" userId="043aa87a21745673" providerId="LiveId" clId="{607FBB76-A6AE-4D5C-8B5C-89283B37A43A}" dt="2022-05-26T16:10:04.048" v="3046" actId="14100"/>
          <ac:picMkLst>
            <pc:docMk/>
            <pc:sldMk cId="3934956601" sldId="285"/>
            <ac:picMk id="6" creationId="{512331F1-ACD8-C7A4-66DF-D6FA65063E3D}"/>
          </ac:picMkLst>
        </pc:picChg>
        <pc:picChg chg="add mod">
          <ac:chgData name="Suhita Acharya" userId="043aa87a21745673" providerId="LiveId" clId="{607FBB76-A6AE-4D5C-8B5C-89283B37A43A}" dt="2022-05-26T16:10:11.909" v="3049" actId="14100"/>
          <ac:picMkLst>
            <pc:docMk/>
            <pc:sldMk cId="3934956601" sldId="285"/>
            <ac:picMk id="8" creationId="{4895EDBC-F2D9-AA52-5A2F-FB13BCE80CE2}"/>
          </ac:picMkLst>
        </pc:picChg>
      </pc:sldChg>
      <pc:sldChg chg="addSp modSp new del mod">
        <pc:chgData name="Suhita Acharya" userId="043aa87a21745673" providerId="LiveId" clId="{607FBB76-A6AE-4D5C-8B5C-89283B37A43A}" dt="2022-05-26T18:04:03.898" v="3341" actId="47"/>
        <pc:sldMkLst>
          <pc:docMk/>
          <pc:sldMk cId="3592782431" sldId="286"/>
        </pc:sldMkLst>
        <pc:spChg chg="mod">
          <ac:chgData name="Suhita Acharya" userId="043aa87a21745673" providerId="LiveId" clId="{607FBB76-A6AE-4D5C-8B5C-89283B37A43A}" dt="2022-05-26T16:13:40.047" v="3075" actId="1076"/>
          <ac:spMkLst>
            <pc:docMk/>
            <pc:sldMk cId="3592782431" sldId="286"/>
            <ac:spMk id="2" creationId="{1C2D31BD-09DD-E505-A62A-DF87B149D7B5}"/>
          </ac:spMkLst>
        </pc:spChg>
        <pc:picChg chg="add mod">
          <ac:chgData name="Suhita Acharya" userId="043aa87a21745673" providerId="LiveId" clId="{607FBB76-A6AE-4D5C-8B5C-89283B37A43A}" dt="2022-05-26T16:13:32.499" v="3074" actId="14100"/>
          <ac:picMkLst>
            <pc:docMk/>
            <pc:sldMk cId="3592782431" sldId="286"/>
            <ac:picMk id="4" creationId="{01CB573E-4EA5-28A5-D758-70BA43DC944F}"/>
          </ac:picMkLst>
        </pc:picChg>
        <pc:picChg chg="add mod">
          <ac:chgData name="Suhita Acharya" userId="043aa87a21745673" providerId="LiveId" clId="{607FBB76-A6AE-4D5C-8B5C-89283B37A43A}" dt="2022-05-26T16:13:28.611" v="3073" actId="1076"/>
          <ac:picMkLst>
            <pc:docMk/>
            <pc:sldMk cId="3592782431" sldId="286"/>
            <ac:picMk id="6" creationId="{FBD1CD68-B1DE-6D67-1D34-58534FE72A7A}"/>
          </ac:picMkLst>
        </pc:picChg>
      </pc:sldChg>
      <pc:sldChg chg="addSp modSp new del mod">
        <pc:chgData name="Suhita Acharya" userId="043aa87a21745673" providerId="LiveId" clId="{607FBB76-A6AE-4D5C-8B5C-89283B37A43A}" dt="2022-05-26T18:12:42.400" v="3422" actId="47"/>
        <pc:sldMkLst>
          <pc:docMk/>
          <pc:sldMk cId="3735032370" sldId="287"/>
        </pc:sldMkLst>
        <pc:spChg chg="mod">
          <ac:chgData name="Suhita Acharya" userId="043aa87a21745673" providerId="LiveId" clId="{607FBB76-A6AE-4D5C-8B5C-89283B37A43A}" dt="2022-05-26T16:21:05.520" v="3115" actId="1076"/>
          <ac:spMkLst>
            <pc:docMk/>
            <pc:sldMk cId="3735032370" sldId="287"/>
            <ac:spMk id="2" creationId="{33CB499D-923E-5907-B206-4590B90950FF}"/>
          </ac:spMkLst>
        </pc:spChg>
        <pc:picChg chg="add mod">
          <ac:chgData name="Suhita Acharya" userId="043aa87a21745673" providerId="LiveId" clId="{607FBB76-A6AE-4D5C-8B5C-89283B37A43A}" dt="2022-05-26T16:21:00.691" v="3114" actId="14100"/>
          <ac:picMkLst>
            <pc:docMk/>
            <pc:sldMk cId="3735032370" sldId="287"/>
            <ac:picMk id="3" creationId="{43AFAB4B-142B-38AA-5A2F-5089B5248A55}"/>
          </ac:picMkLst>
        </pc:picChg>
        <pc:picChg chg="add mod">
          <ac:chgData name="Suhita Acharya" userId="043aa87a21745673" providerId="LiveId" clId="{607FBB76-A6AE-4D5C-8B5C-89283B37A43A}" dt="2022-05-26T16:20:57.816" v="3113" actId="14100"/>
          <ac:picMkLst>
            <pc:docMk/>
            <pc:sldMk cId="3735032370" sldId="287"/>
            <ac:picMk id="5" creationId="{6562CCF8-DA64-6AEF-51F5-DBCA77D38462}"/>
          </ac:picMkLst>
        </pc:picChg>
      </pc:sldChg>
      <pc:sldChg chg="addSp delSp modSp new del mod">
        <pc:chgData name="Suhita Acharya" userId="043aa87a21745673" providerId="LiveId" clId="{607FBB76-A6AE-4D5C-8B5C-89283B37A43A}" dt="2022-05-26T18:12:45.051" v="3423" actId="47"/>
        <pc:sldMkLst>
          <pc:docMk/>
          <pc:sldMk cId="3483892779" sldId="288"/>
        </pc:sldMkLst>
        <pc:spChg chg="mod">
          <ac:chgData name="Suhita Acharya" userId="043aa87a21745673" providerId="LiveId" clId="{607FBB76-A6AE-4D5C-8B5C-89283B37A43A}" dt="2022-05-26T16:24:04.483" v="3131" actId="1076"/>
          <ac:spMkLst>
            <pc:docMk/>
            <pc:sldMk cId="3483892779" sldId="288"/>
            <ac:spMk id="2" creationId="{44382130-C465-614B-CEF1-19A75731B19F}"/>
          </ac:spMkLst>
        </pc:spChg>
        <pc:picChg chg="add del mod">
          <ac:chgData name="Suhita Acharya" userId="043aa87a21745673" providerId="LiveId" clId="{607FBB76-A6AE-4D5C-8B5C-89283B37A43A}" dt="2022-05-26T16:19:43.931" v="3101" actId="478"/>
          <ac:picMkLst>
            <pc:docMk/>
            <pc:sldMk cId="3483892779" sldId="288"/>
            <ac:picMk id="4" creationId="{DF48DFE8-CB9D-1F3E-23E0-8C7991E8B5B0}"/>
          </ac:picMkLst>
        </pc:picChg>
        <pc:picChg chg="add mod">
          <ac:chgData name="Suhita Acharya" userId="043aa87a21745673" providerId="LiveId" clId="{607FBB76-A6AE-4D5C-8B5C-89283B37A43A}" dt="2022-05-26T16:23:10.049" v="3123" actId="1076"/>
          <ac:picMkLst>
            <pc:docMk/>
            <pc:sldMk cId="3483892779" sldId="288"/>
            <ac:picMk id="6" creationId="{000DC8CF-D3C0-1C6A-9635-A860421C69FF}"/>
          </ac:picMkLst>
        </pc:picChg>
        <pc:picChg chg="add mod">
          <ac:chgData name="Suhita Acharya" userId="043aa87a21745673" providerId="LiveId" clId="{607FBB76-A6AE-4D5C-8B5C-89283B37A43A}" dt="2022-05-26T16:23:57.918" v="3130" actId="14100"/>
          <ac:picMkLst>
            <pc:docMk/>
            <pc:sldMk cId="3483892779" sldId="288"/>
            <ac:picMk id="8" creationId="{2EC74EF4-7F96-83C6-0BCE-0DE3A4F2B507}"/>
          </ac:picMkLst>
        </pc:picChg>
      </pc:sldChg>
      <pc:sldChg chg="addSp modSp new del mod">
        <pc:chgData name="Suhita Acharya" userId="043aa87a21745673" providerId="LiveId" clId="{607FBB76-A6AE-4D5C-8B5C-89283B37A43A}" dt="2022-05-26T18:15:51.742" v="3451" actId="47"/>
        <pc:sldMkLst>
          <pc:docMk/>
          <pc:sldMk cId="1547427510" sldId="289"/>
        </pc:sldMkLst>
        <pc:spChg chg="mod">
          <ac:chgData name="Suhita Acharya" userId="043aa87a21745673" providerId="LiveId" clId="{607FBB76-A6AE-4D5C-8B5C-89283B37A43A}" dt="2022-05-26T16:30:38.015" v="3160" actId="1076"/>
          <ac:spMkLst>
            <pc:docMk/>
            <pc:sldMk cId="1547427510" sldId="289"/>
            <ac:spMk id="2" creationId="{989C9660-4B69-14B8-B85C-BEC5E0C3603C}"/>
          </ac:spMkLst>
        </pc:spChg>
        <pc:picChg chg="add mod">
          <ac:chgData name="Suhita Acharya" userId="043aa87a21745673" providerId="LiveId" clId="{607FBB76-A6AE-4D5C-8B5C-89283B37A43A}" dt="2022-05-26T16:30:30.357" v="3159" actId="1076"/>
          <ac:picMkLst>
            <pc:docMk/>
            <pc:sldMk cId="1547427510" sldId="289"/>
            <ac:picMk id="4" creationId="{1253D42B-1F32-C8A8-67DF-A60868A27602}"/>
          </ac:picMkLst>
        </pc:picChg>
        <pc:picChg chg="add mod">
          <ac:chgData name="Suhita Acharya" userId="043aa87a21745673" providerId="LiveId" clId="{607FBB76-A6AE-4D5C-8B5C-89283B37A43A}" dt="2022-05-26T16:30:26.113" v="3157" actId="14100"/>
          <ac:picMkLst>
            <pc:docMk/>
            <pc:sldMk cId="1547427510" sldId="289"/>
            <ac:picMk id="6" creationId="{B1849834-9A6A-A950-039F-FDBA71653A9B}"/>
          </ac:picMkLst>
        </pc:picChg>
      </pc:sldChg>
      <pc:sldChg chg="addSp modSp new mod ord">
        <pc:chgData name="Suhita Acharya" userId="043aa87a21745673" providerId="LiveId" clId="{607FBB76-A6AE-4D5C-8B5C-89283B37A43A}" dt="2022-05-26T18:16:00.810" v="3453"/>
        <pc:sldMkLst>
          <pc:docMk/>
          <pc:sldMk cId="3595378497" sldId="290"/>
        </pc:sldMkLst>
        <pc:spChg chg="mod">
          <ac:chgData name="Suhita Acharya" userId="043aa87a21745673" providerId="LiveId" clId="{607FBB76-A6AE-4D5C-8B5C-89283B37A43A}" dt="2022-05-26T16:34:48.543" v="3182" actId="1076"/>
          <ac:spMkLst>
            <pc:docMk/>
            <pc:sldMk cId="3595378497" sldId="290"/>
            <ac:spMk id="2" creationId="{C567799D-7F07-7A98-61D1-1661EDF8B9FC}"/>
          </ac:spMkLst>
        </pc:spChg>
        <pc:picChg chg="add mod">
          <ac:chgData name="Suhita Acharya" userId="043aa87a21745673" providerId="LiveId" clId="{607FBB76-A6AE-4D5C-8B5C-89283B37A43A}" dt="2022-05-26T16:34:32.879" v="3179" actId="14100"/>
          <ac:picMkLst>
            <pc:docMk/>
            <pc:sldMk cId="3595378497" sldId="290"/>
            <ac:picMk id="4" creationId="{B4606621-D8B4-20FD-B2A1-F1CE6E505482}"/>
          </ac:picMkLst>
        </pc:picChg>
        <pc:picChg chg="add mod">
          <ac:chgData name="Suhita Acharya" userId="043aa87a21745673" providerId="LiveId" clId="{607FBB76-A6AE-4D5C-8B5C-89283B37A43A}" dt="2022-05-26T16:34:39.161" v="3181" actId="14100"/>
          <ac:picMkLst>
            <pc:docMk/>
            <pc:sldMk cId="3595378497" sldId="290"/>
            <ac:picMk id="6" creationId="{4CABC60C-C83D-9E4A-49CE-5F915B78ECCB}"/>
          </ac:picMkLst>
        </pc:picChg>
      </pc:sldChg>
      <pc:sldChg chg="addSp modSp new mod">
        <pc:chgData name="Suhita Acharya" userId="043aa87a21745673" providerId="LiveId" clId="{607FBB76-A6AE-4D5C-8B5C-89283B37A43A}" dt="2022-05-26T18:27:53.921" v="3468" actId="1076"/>
        <pc:sldMkLst>
          <pc:docMk/>
          <pc:sldMk cId="2451495228" sldId="291"/>
        </pc:sldMkLst>
        <pc:spChg chg="mod">
          <ac:chgData name="Suhita Acharya" userId="043aa87a21745673" providerId="LiveId" clId="{607FBB76-A6AE-4D5C-8B5C-89283B37A43A}" dt="2022-05-26T18:14:22.983" v="3428" actId="1076"/>
          <ac:spMkLst>
            <pc:docMk/>
            <pc:sldMk cId="2451495228" sldId="291"/>
            <ac:spMk id="2" creationId="{683CDC80-FA0D-07A8-CBBF-1F6A1877082A}"/>
          </ac:spMkLst>
        </pc:spChg>
        <pc:picChg chg="add mod">
          <ac:chgData name="Suhita Acharya" userId="043aa87a21745673" providerId="LiveId" clId="{607FBB76-A6AE-4D5C-8B5C-89283B37A43A}" dt="2022-05-26T18:27:53.921" v="3468" actId="1076"/>
          <ac:picMkLst>
            <pc:docMk/>
            <pc:sldMk cId="2451495228" sldId="291"/>
            <ac:picMk id="4" creationId="{D977C761-526B-59DB-D945-A77101D3B0F3}"/>
          </ac:picMkLst>
        </pc:picChg>
        <pc:picChg chg="add mod">
          <ac:chgData name="Suhita Acharya" userId="043aa87a21745673" providerId="LiveId" clId="{607FBB76-A6AE-4D5C-8B5C-89283B37A43A}" dt="2022-05-26T18:27:51.748" v="3467" actId="1076"/>
          <ac:picMkLst>
            <pc:docMk/>
            <pc:sldMk cId="2451495228" sldId="291"/>
            <ac:picMk id="5" creationId="{14C8153E-2212-6894-34D3-A1F793A51D53}"/>
          </ac:picMkLst>
        </pc:picChg>
        <pc:picChg chg="add mod">
          <ac:chgData name="Suhita Acharya" userId="043aa87a21745673" providerId="LiveId" clId="{607FBB76-A6AE-4D5C-8B5C-89283B37A43A}" dt="2022-05-26T18:27:40.944" v="3465" actId="14100"/>
          <ac:picMkLst>
            <pc:docMk/>
            <pc:sldMk cId="2451495228" sldId="291"/>
            <ac:picMk id="6" creationId="{6ADE17AF-4385-F8A8-170C-1BEAB0BD82BC}"/>
          </ac:picMkLst>
        </pc:picChg>
        <pc:picChg chg="add mod">
          <ac:chgData name="Suhita Acharya" userId="043aa87a21745673" providerId="LiveId" clId="{607FBB76-A6AE-4D5C-8B5C-89283B37A43A}" dt="2022-05-26T18:27:45.455" v="3466" actId="14100"/>
          <ac:picMkLst>
            <pc:docMk/>
            <pc:sldMk cId="2451495228" sldId="291"/>
            <ac:picMk id="7" creationId="{DC7529D3-42CB-028F-C0ED-92D0C3D1E4E2}"/>
          </ac:picMkLst>
        </pc:picChg>
      </pc:sldChg>
      <pc:sldChg chg="addSp modSp add mod">
        <pc:chgData name="Suhita Acharya" userId="043aa87a21745673" providerId="LiveId" clId="{607FBB76-A6AE-4D5C-8B5C-89283B37A43A}" dt="2022-05-26T18:29:30.260" v="3474" actId="14100"/>
        <pc:sldMkLst>
          <pc:docMk/>
          <pc:sldMk cId="2659331845" sldId="292"/>
        </pc:sldMkLst>
        <pc:spChg chg="mod">
          <ac:chgData name="Suhita Acharya" userId="043aa87a21745673" providerId="LiveId" clId="{607FBB76-A6AE-4D5C-8B5C-89283B37A43A}" dt="2022-05-26T18:11:35.576" v="3417" actId="14100"/>
          <ac:spMkLst>
            <pc:docMk/>
            <pc:sldMk cId="2659331845" sldId="292"/>
            <ac:spMk id="2" creationId="{2340D088-77AA-4840-B856-705877BA5E40}"/>
          </ac:spMkLst>
        </pc:spChg>
        <pc:picChg chg="mod">
          <ac:chgData name="Suhita Acharya" userId="043aa87a21745673" providerId="LiveId" clId="{607FBB76-A6AE-4D5C-8B5C-89283B37A43A}" dt="2022-05-26T18:19:45.627" v="3457" actId="14100"/>
          <ac:picMkLst>
            <pc:docMk/>
            <pc:sldMk cId="2659331845" sldId="292"/>
            <ac:picMk id="4" creationId="{52998984-25A8-C289-28A1-7F3AB7EEB265}"/>
          </ac:picMkLst>
        </pc:picChg>
        <pc:picChg chg="add mod">
          <ac:chgData name="Suhita Acharya" userId="043aa87a21745673" providerId="LiveId" clId="{607FBB76-A6AE-4D5C-8B5C-89283B37A43A}" dt="2022-05-26T18:19:42.858" v="3456" actId="14100"/>
          <ac:picMkLst>
            <pc:docMk/>
            <pc:sldMk cId="2659331845" sldId="292"/>
            <ac:picMk id="5" creationId="{7ECA42B2-B381-D073-A207-20EA0F1E875D}"/>
          </ac:picMkLst>
        </pc:picChg>
        <pc:picChg chg="add mod">
          <ac:chgData name="Suhita Acharya" userId="043aa87a21745673" providerId="LiveId" clId="{607FBB76-A6AE-4D5C-8B5C-89283B37A43A}" dt="2022-05-26T18:29:27.813" v="3473" actId="14100"/>
          <ac:picMkLst>
            <pc:docMk/>
            <pc:sldMk cId="2659331845" sldId="292"/>
            <ac:picMk id="6" creationId="{9C223CB2-CE9C-B3C2-540A-DB1FACD73272}"/>
          </ac:picMkLst>
        </pc:picChg>
        <pc:picChg chg="mod">
          <ac:chgData name="Suhita Acharya" userId="043aa87a21745673" providerId="LiveId" clId="{607FBB76-A6AE-4D5C-8B5C-89283B37A43A}" dt="2022-05-26T18:29:30.260" v="3474" actId="14100"/>
          <ac:picMkLst>
            <pc:docMk/>
            <pc:sldMk cId="2659331845" sldId="292"/>
            <ac:picMk id="8" creationId="{0D608313-B975-2B45-41AF-1A51D879FBAB}"/>
          </ac:picMkLst>
        </pc:picChg>
      </pc:sldChg>
      <pc:sldChg chg="addSp modSp add mod">
        <pc:chgData name="Suhita Acharya" userId="043aa87a21745673" providerId="LiveId" clId="{607FBB76-A6AE-4D5C-8B5C-89283B37A43A}" dt="2022-05-26T18:29:48.602" v="3476" actId="14100"/>
        <pc:sldMkLst>
          <pc:docMk/>
          <pc:sldMk cId="1049452222" sldId="293"/>
        </pc:sldMkLst>
        <pc:spChg chg="mod">
          <ac:chgData name="Suhita Acharya" userId="043aa87a21745673" providerId="LiveId" clId="{607FBB76-A6AE-4D5C-8B5C-89283B37A43A}" dt="2022-05-26T18:11:44.539" v="3418" actId="14100"/>
          <ac:spMkLst>
            <pc:docMk/>
            <pc:sldMk cId="1049452222" sldId="293"/>
            <ac:spMk id="2" creationId="{1C2D31BD-09DD-E505-A62A-DF87B149D7B5}"/>
          </ac:spMkLst>
        </pc:spChg>
        <pc:picChg chg="mod">
          <ac:chgData name="Suhita Acharya" userId="043aa87a21745673" providerId="LiveId" clId="{607FBB76-A6AE-4D5C-8B5C-89283B37A43A}" dt="2022-05-26T18:11:16.431" v="3414" actId="14100"/>
          <ac:picMkLst>
            <pc:docMk/>
            <pc:sldMk cId="1049452222" sldId="293"/>
            <ac:picMk id="4" creationId="{01CB573E-4EA5-28A5-D758-70BA43DC944F}"/>
          </ac:picMkLst>
        </pc:picChg>
        <pc:picChg chg="add mod">
          <ac:chgData name="Suhita Acharya" userId="043aa87a21745673" providerId="LiveId" clId="{607FBB76-A6AE-4D5C-8B5C-89283B37A43A}" dt="2022-05-26T18:11:13.966" v="3413" actId="14100"/>
          <ac:picMkLst>
            <pc:docMk/>
            <pc:sldMk cId="1049452222" sldId="293"/>
            <ac:picMk id="5" creationId="{DB5C9802-F17B-BD3A-8BAB-2F4D55935859}"/>
          </ac:picMkLst>
        </pc:picChg>
        <pc:picChg chg="mod">
          <ac:chgData name="Suhita Acharya" userId="043aa87a21745673" providerId="LiveId" clId="{607FBB76-A6AE-4D5C-8B5C-89283B37A43A}" dt="2022-05-26T18:29:48.602" v="3476" actId="14100"/>
          <ac:picMkLst>
            <pc:docMk/>
            <pc:sldMk cId="1049452222" sldId="293"/>
            <ac:picMk id="6" creationId="{FBD1CD68-B1DE-6D67-1D34-58534FE72A7A}"/>
          </ac:picMkLst>
        </pc:picChg>
        <pc:picChg chg="add mod">
          <ac:chgData name="Suhita Acharya" userId="043aa87a21745673" providerId="LiveId" clId="{607FBB76-A6AE-4D5C-8B5C-89283B37A43A}" dt="2022-05-26T18:29:46.055" v="3475" actId="14100"/>
          <ac:picMkLst>
            <pc:docMk/>
            <pc:sldMk cId="1049452222" sldId="293"/>
            <ac:picMk id="7" creationId="{30E12417-2770-481B-B7F5-A8845E92A72C}"/>
          </ac:picMkLst>
        </pc:picChg>
      </pc:sldChg>
      <pc:sldChg chg="addSp modSp add mod">
        <pc:chgData name="Suhita Acharya" userId="043aa87a21745673" providerId="LiveId" clId="{607FBB76-A6AE-4D5C-8B5C-89283B37A43A}" dt="2022-05-26T18:27:23.726" v="3461" actId="14100"/>
        <pc:sldMkLst>
          <pc:docMk/>
          <pc:sldMk cId="1081400876" sldId="294"/>
        </pc:sldMkLst>
        <pc:spChg chg="mod">
          <ac:chgData name="Suhita Acharya" userId="043aa87a21745673" providerId="LiveId" clId="{607FBB76-A6AE-4D5C-8B5C-89283B37A43A}" dt="2022-05-26T18:11:58.050" v="3419" actId="12788"/>
          <ac:spMkLst>
            <pc:docMk/>
            <pc:sldMk cId="1081400876" sldId="294"/>
            <ac:spMk id="2" creationId="{44382130-C465-614B-CEF1-19A75731B19F}"/>
          </ac:spMkLst>
        </pc:spChg>
        <pc:picChg chg="add mod">
          <ac:chgData name="Suhita Acharya" userId="043aa87a21745673" providerId="LiveId" clId="{607FBB76-A6AE-4D5C-8B5C-89283B37A43A}" dt="2022-05-26T18:27:21.512" v="3460" actId="14100"/>
          <ac:picMkLst>
            <pc:docMk/>
            <pc:sldMk cId="1081400876" sldId="294"/>
            <ac:picMk id="5" creationId="{FC7CC21F-A14E-1326-324C-84D432C64ABC}"/>
          </ac:picMkLst>
        </pc:picChg>
        <pc:picChg chg="mod">
          <ac:chgData name="Suhita Acharya" userId="043aa87a21745673" providerId="LiveId" clId="{607FBB76-A6AE-4D5C-8B5C-89283B37A43A}" dt="2022-05-26T18:27:18.788" v="3459" actId="14100"/>
          <ac:picMkLst>
            <pc:docMk/>
            <pc:sldMk cId="1081400876" sldId="294"/>
            <ac:picMk id="6" creationId="{000DC8CF-D3C0-1C6A-9635-A860421C69FF}"/>
          </ac:picMkLst>
        </pc:picChg>
        <pc:picChg chg="add mod">
          <ac:chgData name="Suhita Acharya" userId="043aa87a21745673" providerId="LiveId" clId="{607FBB76-A6AE-4D5C-8B5C-89283B37A43A}" dt="2022-05-26T18:27:16.400" v="3458" actId="14100"/>
          <ac:picMkLst>
            <pc:docMk/>
            <pc:sldMk cId="1081400876" sldId="294"/>
            <ac:picMk id="7" creationId="{312DDCAE-D0AF-2802-1A22-C7BBA89CD757}"/>
          </ac:picMkLst>
        </pc:picChg>
        <pc:picChg chg="mod">
          <ac:chgData name="Suhita Acharya" userId="043aa87a21745673" providerId="LiveId" clId="{607FBB76-A6AE-4D5C-8B5C-89283B37A43A}" dt="2022-05-26T18:27:23.726" v="3461" actId="14100"/>
          <ac:picMkLst>
            <pc:docMk/>
            <pc:sldMk cId="1081400876" sldId="294"/>
            <ac:picMk id="8" creationId="{2EC74EF4-7F96-83C6-0BCE-0DE3A4F2B507}"/>
          </ac:picMkLst>
        </pc:picChg>
      </pc:sldChg>
      <pc:sldChg chg="addSp delSp modSp new mod">
        <pc:chgData name="Suhita Acharya" userId="043aa87a21745673" providerId="LiveId" clId="{607FBB76-A6AE-4D5C-8B5C-89283B37A43A}" dt="2022-05-27T18:38:13.335" v="3541" actId="14100"/>
        <pc:sldMkLst>
          <pc:docMk/>
          <pc:sldMk cId="3574808249" sldId="295"/>
        </pc:sldMkLst>
        <pc:spChg chg="mod">
          <ac:chgData name="Suhita Acharya" userId="043aa87a21745673" providerId="LiveId" clId="{607FBB76-A6AE-4D5C-8B5C-89283B37A43A}" dt="2022-05-27T18:38:13.335" v="3541" actId="14100"/>
          <ac:spMkLst>
            <pc:docMk/>
            <pc:sldMk cId="3574808249" sldId="295"/>
            <ac:spMk id="2" creationId="{7B4D6970-6615-E628-02F8-6756B82BA423}"/>
          </ac:spMkLst>
        </pc:spChg>
        <pc:graphicFrameChg chg="add del mod modGraphic">
          <ac:chgData name="Suhita Acharya" userId="043aa87a21745673" providerId="LiveId" clId="{607FBB76-A6AE-4D5C-8B5C-89283B37A43A}" dt="2022-05-27T18:37:59.534" v="3537" actId="478"/>
          <ac:graphicFrameMkLst>
            <pc:docMk/>
            <pc:sldMk cId="3574808249" sldId="295"/>
            <ac:graphicFrameMk id="7" creationId="{1B7F5BFA-CA39-A777-E55D-0108CB6C67DD}"/>
          </ac:graphicFrameMkLst>
        </pc:graphicFrameChg>
        <pc:picChg chg="add mod">
          <ac:chgData name="Suhita Acharya" userId="043aa87a21745673" providerId="LiveId" clId="{607FBB76-A6AE-4D5C-8B5C-89283B37A43A}" dt="2022-05-27T18:38:03.039" v="3538" actId="1076"/>
          <ac:picMkLst>
            <pc:docMk/>
            <pc:sldMk cId="3574808249" sldId="295"/>
            <ac:picMk id="4" creationId="{6ACB3C70-0565-3C03-7EAE-15C8ADD59E2C}"/>
          </ac:picMkLst>
        </pc:picChg>
        <pc:picChg chg="add mod">
          <ac:chgData name="Suhita Acharya" userId="043aa87a21745673" providerId="LiveId" clId="{607FBB76-A6AE-4D5C-8B5C-89283B37A43A}" dt="2022-05-27T18:38:05.042" v="3539" actId="1076"/>
          <ac:picMkLst>
            <pc:docMk/>
            <pc:sldMk cId="3574808249" sldId="295"/>
            <ac:picMk id="6" creationId="{D797E446-CC71-2930-EDB6-13C50F76CC79}"/>
          </ac:picMkLst>
        </pc:picChg>
      </pc:sldChg>
      <pc:sldChg chg="addSp delSp modSp new mod">
        <pc:chgData name="Suhita Acharya" userId="043aa87a21745673" providerId="LiveId" clId="{607FBB76-A6AE-4D5C-8B5C-89283B37A43A}" dt="2022-05-27T18:49:47.187" v="3616" actId="14100"/>
        <pc:sldMkLst>
          <pc:docMk/>
          <pc:sldMk cId="1896537175" sldId="296"/>
        </pc:sldMkLst>
        <pc:spChg chg="mod">
          <ac:chgData name="Suhita Acharya" userId="043aa87a21745673" providerId="LiveId" clId="{607FBB76-A6AE-4D5C-8B5C-89283B37A43A}" dt="2022-05-27T18:45:44.196" v="3607" actId="20577"/>
          <ac:spMkLst>
            <pc:docMk/>
            <pc:sldMk cId="1896537175" sldId="296"/>
            <ac:spMk id="2" creationId="{4EB9D055-0E87-779C-BC04-1FFD519A9F19}"/>
          </ac:spMkLst>
        </pc:spChg>
        <pc:picChg chg="add del mod">
          <ac:chgData name="Suhita Acharya" userId="043aa87a21745673" providerId="LiveId" clId="{607FBB76-A6AE-4D5C-8B5C-89283B37A43A}" dt="2022-05-27T18:43:58.474" v="3589" actId="478"/>
          <ac:picMkLst>
            <pc:docMk/>
            <pc:sldMk cId="1896537175" sldId="296"/>
            <ac:picMk id="4" creationId="{107A5D2F-BF4B-93A7-D6AC-26EEB72D3224}"/>
          </ac:picMkLst>
        </pc:picChg>
        <pc:picChg chg="add del mod">
          <ac:chgData name="Suhita Acharya" userId="043aa87a21745673" providerId="LiveId" clId="{607FBB76-A6AE-4D5C-8B5C-89283B37A43A}" dt="2022-05-27T18:45:17.894" v="3596" actId="478"/>
          <ac:picMkLst>
            <pc:docMk/>
            <pc:sldMk cId="1896537175" sldId="296"/>
            <ac:picMk id="6" creationId="{B661C022-7091-E2F6-1B01-C149C6EFDB00}"/>
          </ac:picMkLst>
        </pc:picChg>
        <pc:picChg chg="add mod">
          <ac:chgData name="Suhita Acharya" userId="043aa87a21745673" providerId="LiveId" clId="{607FBB76-A6AE-4D5C-8B5C-89283B37A43A}" dt="2022-05-27T18:48:27.561" v="3612" actId="1076"/>
          <ac:picMkLst>
            <pc:docMk/>
            <pc:sldMk cId="1896537175" sldId="296"/>
            <ac:picMk id="8" creationId="{6D07A647-4567-1EA4-B485-60D312AB8D77}"/>
          </ac:picMkLst>
        </pc:picChg>
        <pc:picChg chg="add mod">
          <ac:chgData name="Suhita Acharya" userId="043aa87a21745673" providerId="LiveId" clId="{607FBB76-A6AE-4D5C-8B5C-89283B37A43A}" dt="2022-05-27T18:49:47.187" v="3616" actId="14100"/>
          <ac:picMkLst>
            <pc:docMk/>
            <pc:sldMk cId="1896537175" sldId="296"/>
            <ac:picMk id="10" creationId="{562D95A9-546B-123E-E3A1-2EE8207D5999}"/>
          </ac:picMkLst>
        </pc:picChg>
      </pc:sldChg>
      <pc:sldChg chg="addSp modSp new mod">
        <pc:chgData name="Suhita Acharya" userId="043aa87a21745673" providerId="LiveId" clId="{607FBB76-A6AE-4D5C-8B5C-89283B37A43A}" dt="2022-05-28T16:46:49.983" v="3741" actId="1076"/>
        <pc:sldMkLst>
          <pc:docMk/>
          <pc:sldMk cId="3993051060" sldId="297"/>
        </pc:sldMkLst>
        <pc:spChg chg="mod">
          <ac:chgData name="Suhita Acharya" userId="043aa87a21745673" providerId="LiveId" clId="{607FBB76-A6AE-4D5C-8B5C-89283B37A43A}" dt="2022-05-27T18:50:14.666" v="3620" actId="14100"/>
          <ac:spMkLst>
            <pc:docMk/>
            <pc:sldMk cId="3993051060" sldId="297"/>
            <ac:spMk id="2" creationId="{FC428470-190D-E2B9-C4CC-168F16534F8F}"/>
          </ac:spMkLst>
        </pc:spChg>
        <pc:picChg chg="add mod">
          <ac:chgData name="Suhita Acharya" userId="043aa87a21745673" providerId="LiveId" clId="{607FBB76-A6AE-4D5C-8B5C-89283B37A43A}" dt="2022-05-28T16:46:48.453" v="3740" actId="1076"/>
          <ac:picMkLst>
            <pc:docMk/>
            <pc:sldMk cId="3993051060" sldId="297"/>
            <ac:picMk id="4" creationId="{9DBB2FB4-6265-92D5-8D15-79162330171C}"/>
          </ac:picMkLst>
        </pc:picChg>
        <pc:picChg chg="add mod">
          <ac:chgData name="Suhita Acharya" userId="043aa87a21745673" providerId="LiveId" clId="{607FBB76-A6AE-4D5C-8B5C-89283B37A43A}" dt="2022-05-28T16:46:49.983" v="3741" actId="1076"/>
          <ac:picMkLst>
            <pc:docMk/>
            <pc:sldMk cId="3993051060" sldId="297"/>
            <ac:picMk id="6" creationId="{9705B7A7-4E19-6E6D-76D9-33C31B268AF2}"/>
          </ac:picMkLst>
        </pc:picChg>
      </pc:sldChg>
      <pc:sldChg chg="addSp modSp new mod">
        <pc:chgData name="Suhita Acharya" userId="043aa87a21745673" providerId="LiveId" clId="{607FBB76-A6AE-4D5C-8B5C-89283B37A43A}" dt="2022-05-28T16:48:00.391" v="3749" actId="14100"/>
        <pc:sldMkLst>
          <pc:docMk/>
          <pc:sldMk cId="670405008" sldId="298"/>
        </pc:sldMkLst>
        <pc:spChg chg="mod">
          <ac:chgData name="Suhita Acharya" userId="043aa87a21745673" providerId="LiveId" clId="{607FBB76-A6AE-4D5C-8B5C-89283B37A43A}" dt="2022-05-28T16:02:28.586" v="3637" actId="14100"/>
          <ac:spMkLst>
            <pc:docMk/>
            <pc:sldMk cId="670405008" sldId="298"/>
            <ac:spMk id="2" creationId="{CD2A5DA7-68D2-B3A8-02DA-9CDC219CB215}"/>
          </ac:spMkLst>
        </pc:spChg>
        <pc:picChg chg="add mod">
          <ac:chgData name="Suhita Acharya" userId="043aa87a21745673" providerId="LiveId" clId="{607FBB76-A6AE-4D5C-8B5C-89283B37A43A}" dt="2022-05-28T16:47:56.571" v="3748" actId="1076"/>
          <ac:picMkLst>
            <pc:docMk/>
            <pc:sldMk cId="670405008" sldId="298"/>
            <ac:picMk id="3" creationId="{B407593D-BB56-8DE8-5EB9-06E31E005276}"/>
          </ac:picMkLst>
        </pc:picChg>
        <pc:picChg chg="add mod">
          <ac:chgData name="Suhita Acharya" userId="043aa87a21745673" providerId="LiveId" clId="{607FBB76-A6AE-4D5C-8B5C-89283B37A43A}" dt="2022-05-28T16:48:00.391" v="3749" actId="14100"/>
          <ac:picMkLst>
            <pc:docMk/>
            <pc:sldMk cId="670405008" sldId="298"/>
            <ac:picMk id="5" creationId="{71424BD8-DE0C-6EC4-6D11-53B94E1525A4}"/>
          </ac:picMkLst>
        </pc:picChg>
      </pc:sldChg>
      <pc:sldChg chg="addSp delSp modSp new mod">
        <pc:chgData name="Suhita Acharya" userId="043aa87a21745673" providerId="LiveId" clId="{607FBB76-A6AE-4D5C-8B5C-89283B37A43A}" dt="2022-05-28T16:49:26.713" v="3757" actId="14100"/>
        <pc:sldMkLst>
          <pc:docMk/>
          <pc:sldMk cId="3912464035" sldId="299"/>
        </pc:sldMkLst>
        <pc:spChg chg="mod">
          <ac:chgData name="Suhita Acharya" userId="043aa87a21745673" providerId="LiveId" clId="{607FBB76-A6AE-4D5C-8B5C-89283B37A43A}" dt="2022-05-28T16:02:39.305" v="3641" actId="14100"/>
          <ac:spMkLst>
            <pc:docMk/>
            <pc:sldMk cId="3912464035" sldId="299"/>
            <ac:spMk id="2" creationId="{3317D3E7-46CB-FA44-56CD-99DDDCEE1E9D}"/>
          </ac:spMkLst>
        </pc:spChg>
        <pc:picChg chg="add del mod">
          <ac:chgData name="Suhita Acharya" userId="043aa87a21745673" providerId="LiveId" clId="{607FBB76-A6AE-4D5C-8B5C-89283B37A43A}" dt="2022-05-28T16:04:14.493" v="3653" actId="478"/>
          <ac:picMkLst>
            <pc:docMk/>
            <pc:sldMk cId="3912464035" sldId="299"/>
            <ac:picMk id="4" creationId="{C1B41755-A848-2A90-9E3E-6363B34E0BD1}"/>
          </ac:picMkLst>
        </pc:picChg>
        <pc:picChg chg="add mod">
          <ac:chgData name="Suhita Acharya" userId="043aa87a21745673" providerId="LiveId" clId="{607FBB76-A6AE-4D5C-8B5C-89283B37A43A}" dt="2022-05-28T16:05:17.354" v="3660" actId="1076"/>
          <ac:picMkLst>
            <pc:docMk/>
            <pc:sldMk cId="3912464035" sldId="299"/>
            <ac:picMk id="6" creationId="{7C8B4913-0B2F-DF91-258E-2213FC27912E}"/>
          </ac:picMkLst>
        </pc:picChg>
        <pc:picChg chg="add mod">
          <ac:chgData name="Suhita Acharya" userId="043aa87a21745673" providerId="LiveId" clId="{607FBB76-A6AE-4D5C-8B5C-89283B37A43A}" dt="2022-05-28T16:49:26.713" v="3757" actId="14100"/>
          <ac:picMkLst>
            <pc:docMk/>
            <pc:sldMk cId="3912464035" sldId="299"/>
            <ac:picMk id="8" creationId="{ED6A76DE-B53D-8131-DB3A-E5982E5CBBFE}"/>
          </ac:picMkLst>
        </pc:picChg>
      </pc:sldChg>
      <pc:sldChg chg="addSp delSp modSp new mod">
        <pc:chgData name="Suhita Acharya" userId="043aa87a21745673" providerId="LiveId" clId="{607FBB76-A6AE-4D5C-8B5C-89283B37A43A}" dt="2022-05-28T16:53:39.553" v="3827" actId="20577"/>
        <pc:sldMkLst>
          <pc:docMk/>
          <pc:sldMk cId="4260071480" sldId="300"/>
        </pc:sldMkLst>
        <pc:spChg chg="mod">
          <ac:chgData name="Suhita Acharya" userId="043aa87a21745673" providerId="LiveId" clId="{607FBB76-A6AE-4D5C-8B5C-89283B37A43A}" dt="2022-05-28T16:17:40.629" v="3698" actId="14100"/>
          <ac:spMkLst>
            <pc:docMk/>
            <pc:sldMk cId="4260071480" sldId="300"/>
            <ac:spMk id="2" creationId="{8F2577F0-54A5-C1A2-2E1B-CB76BEF13A6E}"/>
          </ac:spMkLst>
        </pc:spChg>
        <pc:spChg chg="add mod">
          <ac:chgData name="Suhita Acharya" userId="043aa87a21745673" providerId="LiveId" clId="{607FBB76-A6AE-4D5C-8B5C-89283B37A43A}" dt="2022-05-28T16:43:46.069" v="3733" actId="1076"/>
          <ac:spMkLst>
            <pc:docMk/>
            <pc:sldMk cId="4260071480" sldId="300"/>
            <ac:spMk id="7" creationId="{6B4CD66E-569B-8B30-A258-C6B394B3F006}"/>
          </ac:spMkLst>
        </pc:spChg>
        <pc:spChg chg="add mod">
          <ac:chgData name="Suhita Acharya" userId="043aa87a21745673" providerId="LiveId" clId="{607FBB76-A6AE-4D5C-8B5C-89283B37A43A}" dt="2022-05-28T16:53:39.553" v="3827" actId="20577"/>
          <ac:spMkLst>
            <pc:docMk/>
            <pc:sldMk cId="4260071480" sldId="300"/>
            <ac:spMk id="10" creationId="{D30BC19D-57C0-FF7B-078D-939DEF79EF46}"/>
          </ac:spMkLst>
        </pc:spChg>
        <pc:picChg chg="add mod">
          <ac:chgData name="Suhita Acharya" userId="043aa87a21745673" providerId="LiveId" clId="{607FBB76-A6AE-4D5C-8B5C-89283B37A43A}" dt="2022-05-28T16:43:27.956" v="3729" actId="1076"/>
          <ac:picMkLst>
            <pc:docMk/>
            <pc:sldMk cId="4260071480" sldId="300"/>
            <ac:picMk id="4" creationId="{EA7EF620-3D49-F010-73D5-4B4C5776B56D}"/>
          </ac:picMkLst>
        </pc:picChg>
        <pc:picChg chg="add mod">
          <ac:chgData name="Suhita Acharya" userId="043aa87a21745673" providerId="LiveId" clId="{607FBB76-A6AE-4D5C-8B5C-89283B37A43A}" dt="2022-05-28T16:42:13.269" v="3708" actId="14100"/>
          <ac:picMkLst>
            <pc:docMk/>
            <pc:sldMk cId="4260071480" sldId="300"/>
            <ac:picMk id="6" creationId="{C6726DC1-65E6-EC70-5631-FDB2CC277FE3}"/>
          </ac:picMkLst>
        </pc:picChg>
        <pc:picChg chg="add del">
          <ac:chgData name="Suhita Acharya" userId="043aa87a21745673" providerId="LiveId" clId="{607FBB76-A6AE-4D5C-8B5C-89283B37A43A}" dt="2022-05-28T16:43:41.584" v="3732" actId="478"/>
          <ac:picMkLst>
            <pc:docMk/>
            <pc:sldMk cId="4260071480" sldId="300"/>
            <ac:picMk id="8" creationId="{9DF91973-7B71-DFBE-3034-4E2630F852ED}"/>
          </ac:picMkLst>
        </pc:picChg>
        <pc:picChg chg="add del mod">
          <ac:chgData name="Suhita Acharya" userId="043aa87a21745673" providerId="LiveId" clId="{607FBB76-A6AE-4D5C-8B5C-89283B37A43A}" dt="2022-05-28T16:53:09.472" v="3798" actId="478"/>
          <ac:picMkLst>
            <pc:docMk/>
            <pc:sldMk cId="4260071480" sldId="300"/>
            <ac:picMk id="9" creationId="{CE8B0116-A44A-D61A-C438-F991AD109EFF}"/>
          </ac:picMkLst>
        </pc:picChg>
      </pc:sldChg>
      <pc:sldChg chg="addSp modSp new mod">
        <pc:chgData name="Suhita Acharya" userId="043aa87a21745673" providerId="LiveId" clId="{607FBB76-A6AE-4D5C-8B5C-89283B37A43A}" dt="2022-05-28T16:53:51.450" v="3829" actId="1076"/>
        <pc:sldMkLst>
          <pc:docMk/>
          <pc:sldMk cId="1504185211" sldId="301"/>
        </pc:sldMkLst>
        <pc:spChg chg="mod">
          <ac:chgData name="Suhita Acharya" userId="043aa87a21745673" providerId="LiveId" clId="{607FBB76-A6AE-4D5C-8B5C-89283B37A43A}" dt="2022-05-28T16:53:00.383" v="3797" actId="1076"/>
          <ac:spMkLst>
            <pc:docMk/>
            <pc:sldMk cId="1504185211" sldId="301"/>
            <ac:spMk id="2" creationId="{0D87ED2E-3E68-FACF-A6B2-68B9CE08DFAE}"/>
          </ac:spMkLst>
        </pc:spChg>
        <pc:picChg chg="add mod">
          <ac:chgData name="Suhita Acharya" userId="043aa87a21745673" providerId="LiveId" clId="{607FBB76-A6AE-4D5C-8B5C-89283B37A43A}" dt="2022-05-28T16:52:35.222" v="3793" actId="1076"/>
          <ac:picMkLst>
            <pc:docMk/>
            <pc:sldMk cId="1504185211" sldId="301"/>
            <ac:picMk id="4" creationId="{67C4AFDF-7369-F79F-86A5-D8118F37EFC2}"/>
          </ac:picMkLst>
        </pc:picChg>
        <pc:picChg chg="add mod">
          <ac:chgData name="Suhita Acharya" userId="043aa87a21745673" providerId="LiveId" clId="{607FBB76-A6AE-4D5C-8B5C-89283B37A43A}" dt="2022-05-28T16:52:36.509" v="3794" actId="1076"/>
          <ac:picMkLst>
            <pc:docMk/>
            <pc:sldMk cId="1504185211" sldId="301"/>
            <ac:picMk id="6" creationId="{FDA8AD71-D6D2-057B-F80F-31620B993FE4}"/>
          </ac:picMkLst>
        </pc:picChg>
        <pc:picChg chg="add mod">
          <ac:chgData name="Suhita Acharya" userId="043aa87a21745673" providerId="LiveId" clId="{607FBB76-A6AE-4D5C-8B5C-89283B37A43A}" dt="2022-05-28T16:52:54.493" v="3796" actId="1076"/>
          <ac:picMkLst>
            <pc:docMk/>
            <pc:sldMk cId="1504185211" sldId="301"/>
            <ac:picMk id="7" creationId="{05490FF5-4B61-F6CC-B032-BB8792C79A6F}"/>
          </ac:picMkLst>
        </pc:picChg>
        <pc:picChg chg="add mod">
          <ac:chgData name="Suhita Acharya" userId="043aa87a21745673" providerId="LiveId" clId="{607FBB76-A6AE-4D5C-8B5C-89283B37A43A}" dt="2022-05-28T16:53:51.450" v="3829" actId="1076"/>
          <ac:picMkLst>
            <pc:docMk/>
            <pc:sldMk cId="1504185211" sldId="301"/>
            <ac:picMk id="8" creationId="{013E485B-B095-CA3C-13AD-AAB60FA6CA1B}"/>
          </ac:picMkLst>
        </pc:picChg>
      </pc:sldChg>
      <pc:sldChg chg="addSp delSp modSp new mod">
        <pc:chgData name="Suhita Acharya" userId="043aa87a21745673" providerId="LiveId" clId="{607FBB76-A6AE-4D5C-8B5C-89283B37A43A}" dt="2022-05-29T16:53:49.014" v="3918" actId="1076"/>
        <pc:sldMkLst>
          <pc:docMk/>
          <pc:sldMk cId="2385139964" sldId="302"/>
        </pc:sldMkLst>
        <pc:spChg chg="mod">
          <ac:chgData name="Suhita Acharya" userId="043aa87a21745673" providerId="LiveId" clId="{607FBB76-A6AE-4D5C-8B5C-89283B37A43A}" dt="2022-05-29T16:49:12.728" v="3866" actId="113"/>
          <ac:spMkLst>
            <pc:docMk/>
            <pc:sldMk cId="2385139964" sldId="302"/>
            <ac:spMk id="2" creationId="{EB87DABD-0923-B6BA-1E93-A9B6780958CE}"/>
          </ac:spMkLst>
        </pc:spChg>
        <pc:spChg chg="add mod">
          <ac:chgData name="Suhita Acharya" userId="043aa87a21745673" providerId="LiveId" clId="{607FBB76-A6AE-4D5C-8B5C-89283B37A43A}" dt="2022-05-29T16:52:56.609" v="3898" actId="20577"/>
          <ac:spMkLst>
            <pc:docMk/>
            <pc:sldMk cId="2385139964" sldId="302"/>
            <ac:spMk id="10" creationId="{52242880-DF14-2D3F-FD1F-FD285A76B938}"/>
          </ac:spMkLst>
        </pc:spChg>
        <pc:spChg chg="add mod">
          <ac:chgData name="Suhita Acharya" userId="043aa87a21745673" providerId="LiveId" clId="{607FBB76-A6AE-4D5C-8B5C-89283B37A43A}" dt="2022-05-29T16:53:49.014" v="3918" actId="1076"/>
          <ac:spMkLst>
            <pc:docMk/>
            <pc:sldMk cId="2385139964" sldId="302"/>
            <ac:spMk id="11" creationId="{D9B1CACE-CA36-3207-4AF5-E68C72878AEF}"/>
          </ac:spMkLst>
        </pc:spChg>
        <pc:picChg chg="add mod">
          <ac:chgData name="Suhita Acharya" userId="043aa87a21745673" providerId="LiveId" clId="{607FBB76-A6AE-4D5C-8B5C-89283B37A43A}" dt="2022-05-29T16:49:55.292" v="3871" actId="1076"/>
          <ac:picMkLst>
            <pc:docMk/>
            <pc:sldMk cId="2385139964" sldId="302"/>
            <ac:picMk id="4" creationId="{6D7E435D-9F05-EB6D-CC98-504A110C47BE}"/>
          </ac:picMkLst>
        </pc:picChg>
        <pc:picChg chg="add mod">
          <ac:chgData name="Suhita Acharya" userId="043aa87a21745673" providerId="LiveId" clId="{607FBB76-A6AE-4D5C-8B5C-89283B37A43A}" dt="2022-05-29T16:51:44.949" v="3875" actId="1076"/>
          <ac:picMkLst>
            <pc:docMk/>
            <pc:sldMk cId="2385139964" sldId="302"/>
            <ac:picMk id="6" creationId="{4533E8F7-0A43-2957-6DC8-FA5A95B09D0F}"/>
          </ac:picMkLst>
        </pc:picChg>
        <pc:picChg chg="add del mod">
          <ac:chgData name="Suhita Acharya" userId="043aa87a21745673" providerId="LiveId" clId="{607FBB76-A6AE-4D5C-8B5C-89283B37A43A}" dt="2022-05-29T16:52:25.353" v="3884" actId="478"/>
          <ac:picMkLst>
            <pc:docMk/>
            <pc:sldMk cId="2385139964" sldId="302"/>
            <ac:picMk id="7" creationId="{5781488C-446B-9EEE-B735-A8F89CE017A1}"/>
          </ac:picMkLst>
        </pc:picChg>
        <pc:picChg chg="add del mod">
          <ac:chgData name="Suhita Acharya" userId="043aa87a21745673" providerId="LiveId" clId="{607FBB76-A6AE-4D5C-8B5C-89283B37A43A}" dt="2022-05-29T16:52:26.104" v="3885" actId="478"/>
          <ac:picMkLst>
            <pc:docMk/>
            <pc:sldMk cId="2385139964" sldId="302"/>
            <ac:picMk id="8" creationId="{3054ED0D-4DA3-6EFA-9E73-A49413C40A37}"/>
          </ac:picMkLst>
        </pc:picChg>
        <pc:picChg chg="add del mod">
          <ac:chgData name="Suhita Acharya" userId="043aa87a21745673" providerId="LiveId" clId="{607FBB76-A6AE-4D5C-8B5C-89283B37A43A}" dt="2022-05-29T16:52:24.606" v="3883" actId="478"/>
          <ac:picMkLst>
            <pc:docMk/>
            <pc:sldMk cId="2385139964" sldId="302"/>
            <ac:picMk id="9" creationId="{67962C7B-0710-04CD-01EC-2315EDE82B9A}"/>
          </ac:picMkLst>
        </pc:picChg>
      </pc:sldChg>
      <pc:sldChg chg="addSp modSp new mod">
        <pc:chgData name="Suhita Acharya" userId="043aa87a21745673" providerId="LiveId" clId="{607FBB76-A6AE-4D5C-8B5C-89283B37A43A}" dt="2022-05-29T18:02:44.987" v="3943" actId="14100"/>
        <pc:sldMkLst>
          <pc:docMk/>
          <pc:sldMk cId="1642525333" sldId="303"/>
        </pc:sldMkLst>
        <pc:spChg chg="mod">
          <ac:chgData name="Suhita Acharya" userId="043aa87a21745673" providerId="LiveId" clId="{607FBB76-A6AE-4D5C-8B5C-89283B37A43A}" dt="2022-05-29T16:57:21.249" v="3925" actId="113"/>
          <ac:spMkLst>
            <pc:docMk/>
            <pc:sldMk cId="1642525333" sldId="303"/>
            <ac:spMk id="2" creationId="{829E28D7-D9DB-2206-6CB0-07ABD8AB4366}"/>
          </ac:spMkLst>
        </pc:spChg>
        <pc:picChg chg="add mod">
          <ac:chgData name="Suhita Acharya" userId="043aa87a21745673" providerId="LiveId" clId="{607FBB76-A6AE-4D5C-8B5C-89283B37A43A}" dt="2022-05-29T18:02:39.818" v="3942" actId="14100"/>
          <ac:picMkLst>
            <pc:docMk/>
            <pc:sldMk cId="1642525333" sldId="303"/>
            <ac:picMk id="4" creationId="{F5BFC491-B5AD-56A3-6937-6C10C177C458}"/>
          </ac:picMkLst>
        </pc:picChg>
        <pc:picChg chg="add mod">
          <ac:chgData name="Suhita Acharya" userId="043aa87a21745673" providerId="LiveId" clId="{607FBB76-A6AE-4D5C-8B5C-89283B37A43A}" dt="2022-05-29T18:02:44.987" v="3943" actId="14100"/>
          <ac:picMkLst>
            <pc:docMk/>
            <pc:sldMk cId="1642525333" sldId="303"/>
            <ac:picMk id="6" creationId="{CC9C54C7-442B-83AF-B106-DAED482A54F6}"/>
          </ac:picMkLst>
        </pc:picChg>
      </pc:sldChg>
      <pc:sldChg chg="addSp modSp new mod">
        <pc:chgData name="Suhita Acharya" userId="043aa87a21745673" providerId="LiveId" clId="{607FBB76-A6AE-4D5C-8B5C-89283B37A43A}" dt="2022-05-31T13:52:08.002" v="5094" actId="120"/>
        <pc:sldMkLst>
          <pc:docMk/>
          <pc:sldMk cId="2962522069" sldId="304"/>
        </pc:sldMkLst>
        <pc:spChg chg="mod">
          <ac:chgData name="Suhita Acharya" userId="043aa87a21745673" providerId="LiveId" clId="{607FBB76-A6AE-4D5C-8B5C-89283B37A43A}" dt="2022-05-31T13:52:08.002" v="5094" actId="120"/>
          <ac:spMkLst>
            <pc:docMk/>
            <pc:sldMk cId="2962522069" sldId="304"/>
            <ac:spMk id="2" creationId="{ED5DEC91-E075-F7B7-0C68-A2F6F76FDA69}"/>
          </ac:spMkLst>
        </pc:spChg>
        <pc:spChg chg="add mod">
          <ac:chgData name="Suhita Acharya" userId="043aa87a21745673" providerId="LiveId" clId="{607FBB76-A6AE-4D5C-8B5C-89283B37A43A}" dt="2022-05-31T13:51:51.295" v="5091" actId="1076"/>
          <ac:spMkLst>
            <pc:docMk/>
            <pc:sldMk cId="2962522069" sldId="304"/>
            <ac:spMk id="4" creationId="{5B5C0D9D-7D49-8E25-2D37-4FC4D17D8C8C}"/>
          </ac:spMkLst>
        </pc:spChg>
        <pc:spChg chg="add mod">
          <ac:chgData name="Suhita Acharya" userId="043aa87a21745673" providerId="LiveId" clId="{607FBB76-A6AE-4D5C-8B5C-89283B37A43A}" dt="2022-05-31T13:51:47.446" v="5090" actId="1076"/>
          <ac:spMkLst>
            <pc:docMk/>
            <pc:sldMk cId="2962522069" sldId="304"/>
            <ac:spMk id="5" creationId="{0A314DAD-85F9-9812-6A89-A2E060FD2E5C}"/>
          </ac:spMkLst>
        </pc:spChg>
        <pc:graphicFrameChg chg="add mod modGraphic">
          <ac:chgData name="Suhita Acharya" userId="043aa87a21745673" providerId="LiveId" clId="{607FBB76-A6AE-4D5C-8B5C-89283B37A43A}" dt="2022-05-31T13:51:35.661" v="5089" actId="1076"/>
          <ac:graphicFrameMkLst>
            <pc:docMk/>
            <pc:sldMk cId="2962522069" sldId="304"/>
            <ac:graphicFrameMk id="3" creationId="{7AEDCB3A-DBA0-182D-E8E3-0357EB1F4FBF}"/>
          </ac:graphicFrameMkLst>
        </pc:graphicFrameChg>
      </pc:sldChg>
      <pc:sldChg chg="addSp modSp new mod">
        <pc:chgData name="Suhita Acharya" userId="043aa87a21745673" providerId="LiveId" clId="{607FBB76-A6AE-4D5C-8B5C-89283B37A43A}" dt="2022-05-30T18:41:11.205" v="3984" actId="1076"/>
        <pc:sldMkLst>
          <pc:docMk/>
          <pc:sldMk cId="1452881572" sldId="305"/>
        </pc:sldMkLst>
        <pc:spChg chg="mod">
          <ac:chgData name="Suhita Acharya" userId="043aa87a21745673" providerId="LiveId" clId="{607FBB76-A6AE-4D5C-8B5C-89283B37A43A}" dt="2022-05-30T18:32:14.797" v="3967" actId="14100"/>
          <ac:spMkLst>
            <pc:docMk/>
            <pc:sldMk cId="1452881572" sldId="305"/>
            <ac:spMk id="2" creationId="{CADBABF5-CC98-164F-7828-E4D7DF4EE165}"/>
          </ac:spMkLst>
        </pc:spChg>
        <pc:picChg chg="add mod">
          <ac:chgData name="Suhita Acharya" userId="043aa87a21745673" providerId="LiveId" clId="{607FBB76-A6AE-4D5C-8B5C-89283B37A43A}" dt="2022-05-30T18:40:52.790" v="3982" actId="1076"/>
          <ac:picMkLst>
            <pc:docMk/>
            <pc:sldMk cId="1452881572" sldId="305"/>
            <ac:picMk id="4" creationId="{EF2EE333-6ED5-EBA4-D242-24EF4874D1FC}"/>
          </ac:picMkLst>
        </pc:picChg>
        <pc:picChg chg="add mod">
          <ac:chgData name="Suhita Acharya" userId="043aa87a21745673" providerId="LiveId" clId="{607FBB76-A6AE-4D5C-8B5C-89283B37A43A}" dt="2022-05-30T18:41:11.205" v="3984" actId="1076"/>
          <ac:picMkLst>
            <pc:docMk/>
            <pc:sldMk cId="1452881572" sldId="305"/>
            <ac:picMk id="6" creationId="{55103471-772B-D405-6328-1165D4621B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CDB17-0E1A-4A52-8945-B9E095437CE3}" type="doc">
      <dgm:prSet loTypeId="urn:microsoft.com/office/officeart/2008/layout/VerticalCurvedList" loCatId="list" qsTypeId="urn:microsoft.com/office/officeart/2005/8/quickstyle/3d4" qsCatId="3D" csTypeId="urn:microsoft.com/office/officeart/2005/8/colors/colorful5" csCatId="colorful" phldr="1"/>
      <dgm:spPr/>
    </dgm:pt>
    <dgm:pt modelId="{F4D110A6-376C-4AA6-90E8-BE5909434A0C}">
      <dgm:prSet phldrT="[Text]"/>
      <dgm:spPr/>
      <dgm:t>
        <a:bodyPr/>
        <a:lstStyle/>
        <a:p>
          <a:r>
            <a:rPr lang="en-US" dirty="0"/>
            <a:t>Inpatient</a:t>
          </a:r>
        </a:p>
      </dgm:t>
    </dgm:pt>
    <dgm:pt modelId="{7962017C-F952-42A6-9D11-B7A6984A7032}" type="parTrans" cxnId="{54737F07-7733-4DA2-8C08-E42ADD9B20A4}">
      <dgm:prSet/>
      <dgm:spPr/>
      <dgm:t>
        <a:bodyPr/>
        <a:lstStyle/>
        <a:p>
          <a:endParaRPr lang="en-US"/>
        </a:p>
      </dgm:t>
    </dgm:pt>
    <dgm:pt modelId="{CF1E1AAF-28B7-441C-83A0-A5EF201EE36F}" type="sibTrans" cxnId="{54737F07-7733-4DA2-8C08-E42ADD9B20A4}">
      <dgm:prSet/>
      <dgm:spPr/>
      <dgm:t>
        <a:bodyPr/>
        <a:lstStyle/>
        <a:p>
          <a:endParaRPr lang="en-US"/>
        </a:p>
      </dgm:t>
    </dgm:pt>
    <dgm:pt modelId="{83DEEE0B-C13E-4470-91D2-BF181B28D27D}">
      <dgm:prSet phldrT="[Text]"/>
      <dgm:spPr/>
      <dgm:t>
        <a:bodyPr/>
        <a:lstStyle/>
        <a:p>
          <a:r>
            <a:rPr lang="en-US" dirty="0"/>
            <a:t>Outpatient</a:t>
          </a:r>
        </a:p>
      </dgm:t>
    </dgm:pt>
    <dgm:pt modelId="{FE7BD9FF-DDEC-47F8-9001-D482A3453808}" type="parTrans" cxnId="{D0884EC3-8122-4D48-89A8-FD4CA2ABE478}">
      <dgm:prSet/>
      <dgm:spPr/>
      <dgm:t>
        <a:bodyPr/>
        <a:lstStyle/>
        <a:p>
          <a:endParaRPr lang="en-US"/>
        </a:p>
      </dgm:t>
    </dgm:pt>
    <dgm:pt modelId="{C6EBFEE6-5346-4712-B2DD-5AE96899F553}" type="sibTrans" cxnId="{D0884EC3-8122-4D48-89A8-FD4CA2ABE478}">
      <dgm:prSet/>
      <dgm:spPr/>
      <dgm:t>
        <a:bodyPr/>
        <a:lstStyle/>
        <a:p>
          <a:endParaRPr lang="en-US"/>
        </a:p>
      </dgm:t>
    </dgm:pt>
    <dgm:pt modelId="{2E315D01-3F30-4D5F-AE3F-82F93203C6BB}">
      <dgm:prSet phldrT="[Text]"/>
      <dgm:spPr/>
      <dgm:t>
        <a:bodyPr/>
        <a:lstStyle/>
        <a:p>
          <a:r>
            <a:rPr lang="en-US" dirty="0"/>
            <a:t>Beneficiary</a:t>
          </a:r>
        </a:p>
      </dgm:t>
    </dgm:pt>
    <dgm:pt modelId="{54683789-65CB-43DE-A766-A730D79BCE4A}" type="parTrans" cxnId="{BB614993-CCC2-4C01-8DC8-6ADC201378AC}">
      <dgm:prSet/>
      <dgm:spPr/>
      <dgm:t>
        <a:bodyPr/>
        <a:lstStyle/>
        <a:p>
          <a:endParaRPr lang="en-US"/>
        </a:p>
      </dgm:t>
    </dgm:pt>
    <dgm:pt modelId="{0B5628DD-A6EB-4CB5-94EA-955816EA6A99}" type="sibTrans" cxnId="{BB614993-CCC2-4C01-8DC8-6ADC201378AC}">
      <dgm:prSet/>
      <dgm:spPr/>
      <dgm:t>
        <a:bodyPr/>
        <a:lstStyle/>
        <a:p>
          <a:endParaRPr lang="en-US"/>
        </a:p>
      </dgm:t>
    </dgm:pt>
    <dgm:pt modelId="{F2E98EE2-CA89-4035-B4DF-4F5F51168AF2}" type="pres">
      <dgm:prSet presAssocID="{EF1CDB17-0E1A-4A52-8945-B9E095437CE3}" presName="Name0" presStyleCnt="0">
        <dgm:presLayoutVars>
          <dgm:chMax val="7"/>
          <dgm:chPref val="7"/>
          <dgm:dir/>
        </dgm:presLayoutVars>
      </dgm:prSet>
      <dgm:spPr/>
    </dgm:pt>
    <dgm:pt modelId="{228CE8FE-7F91-46B8-AA58-5CE3FF90A088}" type="pres">
      <dgm:prSet presAssocID="{EF1CDB17-0E1A-4A52-8945-B9E095437CE3}" presName="Name1" presStyleCnt="0"/>
      <dgm:spPr/>
    </dgm:pt>
    <dgm:pt modelId="{83ABF82C-3A18-4069-876A-7F117164D38D}" type="pres">
      <dgm:prSet presAssocID="{EF1CDB17-0E1A-4A52-8945-B9E095437CE3}" presName="cycle" presStyleCnt="0"/>
      <dgm:spPr/>
    </dgm:pt>
    <dgm:pt modelId="{FC7F80A8-CBD0-4E0C-8036-BD3A84DC0D6F}" type="pres">
      <dgm:prSet presAssocID="{EF1CDB17-0E1A-4A52-8945-B9E095437CE3}" presName="srcNode" presStyleLbl="node1" presStyleIdx="0" presStyleCnt="3"/>
      <dgm:spPr/>
    </dgm:pt>
    <dgm:pt modelId="{A3CBBAC6-BCF9-4BF1-BA80-0153A6729602}" type="pres">
      <dgm:prSet presAssocID="{EF1CDB17-0E1A-4A52-8945-B9E095437CE3}" presName="conn" presStyleLbl="parChTrans1D2" presStyleIdx="0" presStyleCnt="1"/>
      <dgm:spPr/>
    </dgm:pt>
    <dgm:pt modelId="{65EB80C7-5CD5-407B-8D38-9EF3468D0041}" type="pres">
      <dgm:prSet presAssocID="{EF1CDB17-0E1A-4A52-8945-B9E095437CE3}" presName="extraNode" presStyleLbl="node1" presStyleIdx="0" presStyleCnt="3"/>
      <dgm:spPr/>
    </dgm:pt>
    <dgm:pt modelId="{A5BF5E9E-B832-4C59-9709-5281985E4567}" type="pres">
      <dgm:prSet presAssocID="{EF1CDB17-0E1A-4A52-8945-B9E095437CE3}" presName="dstNode" presStyleLbl="node1" presStyleIdx="0" presStyleCnt="3"/>
      <dgm:spPr/>
    </dgm:pt>
    <dgm:pt modelId="{842453B4-7054-4670-801A-299A1A59303B}" type="pres">
      <dgm:prSet presAssocID="{F4D110A6-376C-4AA6-90E8-BE5909434A0C}" presName="text_1" presStyleLbl="node1" presStyleIdx="0" presStyleCnt="3">
        <dgm:presLayoutVars>
          <dgm:bulletEnabled val="1"/>
        </dgm:presLayoutVars>
      </dgm:prSet>
      <dgm:spPr/>
    </dgm:pt>
    <dgm:pt modelId="{B272BCFC-377F-4A7C-B68A-B6678BD75E6F}" type="pres">
      <dgm:prSet presAssocID="{F4D110A6-376C-4AA6-90E8-BE5909434A0C}" presName="accent_1" presStyleCnt="0"/>
      <dgm:spPr/>
    </dgm:pt>
    <dgm:pt modelId="{99130445-FC9C-491A-B46C-6E709EAA96ED}" type="pres">
      <dgm:prSet presAssocID="{F4D110A6-376C-4AA6-90E8-BE5909434A0C}" presName="accentRepeatNode" presStyleLbl="solidFgAcc1" presStyleIdx="0" presStyleCnt="3"/>
      <dgm:spPr/>
    </dgm:pt>
    <dgm:pt modelId="{16806B06-DE01-42D7-A05B-81916BA3131F}" type="pres">
      <dgm:prSet presAssocID="{83DEEE0B-C13E-4470-91D2-BF181B28D27D}" presName="text_2" presStyleLbl="node1" presStyleIdx="1" presStyleCnt="3">
        <dgm:presLayoutVars>
          <dgm:bulletEnabled val="1"/>
        </dgm:presLayoutVars>
      </dgm:prSet>
      <dgm:spPr/>
    </dgm:pt>
    <dgm:pt modelId="{D7019AF3-C88E-43A5-9609-46579C64C3BB}" type="pres">
      <dgm:prSet presAssocID="{83DEEE0B-C13E-4470-91D2-BF181B28D27D}" presName="accent_2" presStyleCnt="0"/>
      <dgm:spPr/>
    </dgm:pt>
    <dgm:pt modelId="{AC59C353-D26A-475C-8673-CAE063856156}" type="pres">
      <dgm:prSet presAssocID="{83DEEE0B-C13E-4470-91D2-BF181B28D27D}" presName="accentRepeatNode" presStyleLbl="solidFgAcc1" presStyleIdx="1" presStyleCnt="3"/>
      <dgm:spPr/>
    </dgm:pt>
    <dgm:pt modelId="{E05DE51B-F660-41AC-B31D-458AEFB753D0}" type="pres">
      <dgm:prSet presAssocID="{2E315D01-3F30-4D5F-AE3F-82F93203C6BB}" presName="text_3" presStyleLbl="node1" presStyleIdx="2" presStyleCnt="3">
        <dgm:presLayoutVars>
          <dgm:bulletEnabled val="1"/>
        </dgm:presLayoutVars>
      </dgm:prSet>
      <dgm:spPr/>
    </dgm:pt>
    <dgm:pt modelId="{FB8BDEF2-CEDF-471A-BDBA-2359462F6614}" type="pres">
      <dgm:prSet presAssocID="{2E315D01-3F30-4D5F-AE3F-82F93203C6BB}" presName="accent_3" presStyleCnt="0"/>
      <dgm:spPr/>
    </dgm:pt>
    <dgm:pt modelId="{C0A4A094-6D37-4EFB-A6D5-74112474761D}" type="pres">
      <dgm:prSet presAssocID="{2E315D01-3F30-4D5F-AE3F-82F93203C6BB}" presName="accentRepeatNode" presStyleLbl="solidFgAcc1" presStyleIdx="2" presStyleCnt="3"/>
      <dgm:spPr/>
    </dgm:pt>
  </dgm:ptLst>
  <dgm:cxnLst>
    <dgm:cxn modelId="{83772907-9DC7-46A4-9146-443E4C225970}" type="presOf" srcId="{83DEEE0B-C13E-4470-91D2-BF181B28D27D}" destId="{16806B06-DE01-42D7-A05B-81916BA3131F}" srcOrd="0" destOrd="0" presId="urn:microsoft.com/office/officeart/2008/layout/VerticalCurvedList"/>
    <dgm:cxn modelId="{54737F07-7733-4DA2-8C08-E42ADD9B20A4}" srcId="{EF1CDB17-0E1A-4A52-8945-B9E095437CE3}" destId="{F4D110A6-376C-4AA6-90E8-BE5909434A0C}" srcOrd="0" destOrd="0" parTransId="{7962017C-F952-42A6-9D11-B7A6984A7032}" sibTransId="{CF1E1AAF-28B7-441C-83A0-A5EF201EE36F}"/>
    <dgm:cxn modelId="{AB652031-6418-4415-83E7-3AD20784810B}" type="presOf" srcId="{CF1E1AAF-28B7-441C-83A0-A5EF201EE36F}" destId="{A3CBBAC6-BCF9-4BF1-BA80-0153A6729602}" srcOrd="0" destOrd="0" presId="urn:microsoft.com/office/officeart/2008/layout/VerticalCurvedList"/>
    <dgm:cxn modelId="{ADFF6133-7006-47DF-84C9-A25565A835C1}" type="presOf" srcId="{F4D110A6-376C-4AA6-90E8-BE5909434A0C}" destId="{842453B4-7054-4670-801A-299A1A59303B}" srcOrd="0" destOrd="0" presId="urn:microsoft.com/office/officeart/2008/layout/VerticalCurvedList"/>
    <dgm:cxn modelId="{BCD2F94B-E651-45BF-99B5-018591F742F7}" type="presOf" srcId="{EF1CDB17-0E1A-4A52-8945-B9E095437CE3}" destId="{F2E98EE2-CA89-4035-B4DF-4F5F51168AF2}" srcOrd="0" destOrd="0" presId="urn:microsoft.com/office/officeart/2008/layout/VerticalCurvedList"/>
    <dgm:cxn modelId="{BB614993-CCC2-4C01-8DC8-6ADC201378AC}" srcId="{EF1CDB17-0E1A-4A52-8945-B9E095437CE3}" destId="{2E315D01-3F30-4D5F-AE3F-82F93203C6BB}" srcOrd="2" destOrd="0" parTransId="{54683789-65CB-43DE-A766-A730D79BCE4A}" sibTransId="{0B5628DD-A6EB-4CB5-94EA-955816EA6A99}"/>
    <dgm:cxn modelId="{EF70F1B4-F4E6-4C69-9C54-252CCAB8C302}" type="presOf" srcId="{2E315D01-3F30-4D5F-AE3F-82F93203C6BB}" destId="{E05DE51B-F660-41AC-B31D-458AEFB753D0}" srcOrd="0" destOrd="0" presId="urn:microsoft.com/office/officeart/2008/layout/VerticalCurvedList"/>
    <dgm:cxn modelId="{D0884EC3-8122-4D48-89A8-FD4CA2ABE478}" srcId="{EF1CDB17-0E1A-4A52-8945-B9E095437CE3}" destId="{83DEEE0B-C13E-4470-91D2-BF181B28D27D}" srcOrd="1" destOrd="0" parTransId="{FE7BD9FF-DDEC-47F8-9001-D482A3453808}" sibTransId="{C6EBFEE6-5346-4712-B2DD-5AE96899F553}"/>
    <dgm:cxn modelId="{9E2ACF64-841B-464A-96A2-924CAFBE3C5A}" type="presParOf" srcId="{F2E98EE2-CA89-4035-B4DF-4F5F51168AF2}" destId="{228CE8FE-7F91-46B8-AA58-5CE3FF90A088}" srcOrd="0" destOrd="0" presId="urn:microsoft.com/office/officeart/2008/layout/VerticalCurvedList"/>
    <dgm:cxn modelId="{FF64F337-F66C-4FAC-B699-0C43C7FAA9E5}" type="presParOf" srcId="{228CE8FE-7F91-46B8-AA58-5CE3FF90A088}" destId="{83ABF82C-3A18-4069-876A-7F117164D38D}" srcOrd="0" destOrd="0" presId="urn:microsoft.com/office/officeart/2008/layout/VerticalCurvedList"/>
    <dgm:cxn modelId="{FCCF9ED8-6170-4B74-AA48-B2FC83D20B91}" type="presParOf" srcId="{83ABF82C-3A18-4069-876A-7F117164D38D}" destId="{FC7F80A8-CBD0-4E0C-8036-BD3A84DC0D6F}" srcOrd="0" destOrd="0" presId="urn:microsoft.com/office/officeart/2008/layout/VerticalCurvedList"/>
    <dgm:cxn modelId="{38002C28-64EA-408F-9F47-D69F8CD81F1E}" type="presParOf" srcId="{83ABF82C-3A18-4069-876A-7F117164D38D}" destId="{A3CBBAC6-BCF9-4BF1-BA80-0153A6729602}" srcOrd="1" destOrd="0" presId="urn:microsoft.com/office/officeart/2008/layout/VerticalCurvedList"/>
    <dgm:cxn modelId="{66070E29-CA22-4FB9-BDB0-50BAEECF6DEF}" type="presParOf" srcId="{83ABF82C-3A18-4069-876A-7F117164D38D}" destId="{65EB80C7-5CD5-407B-8D38-9EF3468D0041}" srcOrd="2" destOrd="0" presId="urn:microsoft.com/office/officeart/2008/layout/VerticalCurvedList"/>
    <dgm:cxn modelId="{65517F13-93CF-4958-BE73-FE148A002EE9}" type="presParOf" srcId="{83ABF82C-3A18-4069-876A-7F117164D38D}" destId="{A5BF5E9E-B832-4C59-9709-5281985E4567}" srcOrd="3" destOrd="0" presId="urn:microsoft.com/office/officeart/2008/layout/VerticalCurvedList"/>
    <dgm:cxn modelId="{B3D21B2A-EC69-4400-9ADE-FE3BB833DDEE}" type="presParOf" srcId="{228CE8FE-7F91-46B8-AA58-5CE3FF90A088}" destId="{842453B4-7054-4670-801A-299A1A59303B}" srcOrd="1" destOrd="0" presId="urn:microsoft.com/office/officeart/2008/layout/VerticalCurvedList"/>
    <dgm:cxn modelId="{A44AA330-139A-4A82-BF7C-32DC6B4BD4E3}" type="presParOf" srcId="{228CE8FE-7F91-46B8-AA58-5CE3FF90A088}" destId="{B272BCFC-377F-4A7C-B68A-B6678BD75E6F}" srcOrd="2" destOrd="0" presId="urn:microsoft.com/office/officeart/2008/layout/VerticalCurvedList"/>
    <dgm:cxn modelId="{D1A949CC-99C8-4405-879A-2B9E97037348}" type="presParOf" srcId="{B272BCFC-377F-4A7C-B68A-B6678BD75E6F}" destId="{99130445-FC9C-491A-B46C-6E709EAA96ED}" srcOrd="0" destOrd="0" presId="urn:microsoft.com/office/officeart/2008/layout/VerticalCurvedList"/>
    <dgm:cxn modelId="{E2D82109-F14B-45EF-8B3E-79E3BFFFF3D6}" type="presParOf" srcId="{228CE8FE-7F91-46B8-AA58-5CE3FF90A088}" destId="{16806B06-DE01-42D7-A05B-81916BA3131F}" srcOrd="3" destOrd="0" presId="urn:microsoft.com/office/officeart/2008/layout/VerticalCurvedList"/>
    <dgm:cxn modelId="{05E5D491-D552-4E58-ACB2-219429D9F115}" type="presParOf" srcId="{228CE8FE-7F91-46B8-AA58-5CE3FF90A088}" destId="{D7019AF3-C88E-43A5-9609-46579C64C3BB}" srcOrd="4" destOrd="0" presId="urn:microsoft.com/office/officeart/2008/layout/VerticalCurvedList"/>
    <dgm:cxn modelId="{EF28DF02-4EEE-428C-95B4-560E9FB5DC75}" type="presParOf" srcId="{D7019AF3-C88E-43A5-9609-46579C64C3BB}" destId="{AC59C353-D26A-475C-8673-CAE063856156}" srcOrd="0" destOrd="0" presId="urn:microsoft.com/office/officeart/2008/layout/VerticalCurvedList"/>
    <dgm:cxn modelId="{A85B6142-C587-4788-B8E5-A04BEE5C0594}" type="presParOf" srcId="{228CE8FE-7F91-46B8-AA58-5CE3FF90A088}" destId="{E05DE51B-F660-41AC-B31D-458AEFB753D0}" srcOrd="5" destOrd="0" presId="urn:microsoft.com/office/officeart/2008/layout/VerticalCurvedList"/>
    <dgm:cxn modelId="{A19A948B-7F8A-4076-BCA7-E846D8089C78}" type="presParOf" srcId="{228CE8FE-7F91-46B8-AA58-5CE3FF90A088}" destId="{FB8BDEF2-CEDF-471A-BDBA-2359462F6614}" srcOrd="6" destOrd="0" presId="urn:microsoft.com/office/officeart/2008/layout/VerticalCurvedList"/>
    <dgm:cxn modelId="{BDE031CA-86D5-448A-AF9C-F96A3F14ABE2}" type="presParOf" srcId="{FB8BDEF2-CEDF-471A-BDBA-2359462F6614}" destId="{C0A4A094-6D37-4EFB-A6D5-7411247476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BBAC6-BCF9-4BF1-BA80-0153A6729602}">
      <dsp:nvSpPr>
        <dsp:cNvPr id="0" name=""/>
        <dsp:cNvSpPr/>
      </dsp:nvSpPr>
      <dsp:spPr>
        <a:xfrm>
          <a:off x="-4444902" y="-681690"/>
          <a:ext cx="5295300" cy="529530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453B4-7054-4670-801A-299A1A59303B}">
      <dsp:nvSpPr>
        <dsp:cNvPr id="0" name=""/>
        <dsp:cNvSpPr/>
      </dsp:nvSpPr>
      <dsp:spPr>
        <a:xfrm>
          <a:off x="546910" y="393192"/>
          <a:ext cx="5435029" cy="7863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419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Inpatient</a:t>
          </a:r>
        </a:p>
      </dsp:txBody>
      <dsp:txXfrm>
        <a:off x="546910" y="393192"/>
        <a:ext cx="5435029" cy="786384"/>
      </dsp:txXfrm>
    </dsp:sp>
    <dsp:sp modelId="{99130445-FC9C-491A-B46C-6E709EAA96ED}">
      <dsp:nvSpPr>
        <dsp:cNvPr id="0" name=""/>
        <dsp:cNvSpPr/>
      </dsp:nvSpPr>
      <dsp:spPr>
        <a:xfrm>
          <a:off x="55420" y="294894"/>
          <a:ext cx="982980" cy="982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06B06-DE01-42D7-A05B-81916BA3131F}">
      <dsp:nvSpPr>
        <dsp:cNvPr id="0" name=""/>
        <dsp:cNvSpPr/>
      </dsp:nvSpPr>
      <dsp:spPr>
        <a:xfrm>
          <a:off x="832761" y="1572768"/>
          <a:ext cx="5149178" cy="786384"/>
        </a:xfrm>
        <a:prstGeom prst="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419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Outpatient</a:t>
          </a:r>
        </a:p>
      </dsp:txBody>
      <dsp:txXfrm>
        <a:off x="832761" y="1572768"/>
        <a:ext cx="5149178" cy="786384"/>
      </dsp:txXfrm>
    </dsp:sp>
    <dsp:sp modelId="{AC59C353-D26A-475C-8673-CAE063856156}">
      <dsp:nvSpPr>
        <dsp:cNvPr id="0" name=""/>
        <dsp:cNvSpPr/>
      </dsp:nvSpPr>
      <dsp:spPr>
        <a:xfrm>
          <a:off x="341271" y="1474469"/>
          <a:ext cx="982980" cy="982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DE51B-F660-41AC-B31D-458AEFB753D0}">
      <dsp:nvSpPr>
        <dsp:cNvPr id="0" name=""/>
        <dsp:cNvSpPr/>
      </dsp:nvSpPr>
      <dsp:spPr>
        <a:xfrm>
          <a:off x="546910" y="2752344"/>
          <a:ext cx="5435029" cy="786384"/>
        </a:xfrm>
        <a:prstGeom prst="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419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Beneficiary</a:t>
          </a:r>
        </a:p>
      </dsp:txBody>
      <dsp:txXfrm>
        <a:off x="546910" y="2752344"/>
        <a:ext cx="5435029" cy="786384"/>
      </dsp:txXfrm>
    </dsp:sp>
    <dsp:sp modelId="{C0A4A094-6D37-4EFB-A6D5-74112474761D}">
      <dsp:nvSpPr>
        <dsp:cNvPr id="0" name=""/>
        <dsp:cNvSpPr/>
      </dsp:nvSpPr>
      <dsp:spPr>
        <a:xfrm>
          <a:off x="55420" y="2654046"/>
          <a:ext cx="982980" cy="982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9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7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9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adding the high </a:t>
            </a:r>
            <a:r>
              <a:rPr lang="en-US" dirty="0" err="1"/>
              <a:t>deduc</a:t>
            </a:r>
            <a:r>
              <a:rPr lang="en-US" dirty="0"/>
              <a:t> reimburse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93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7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0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6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8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48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82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6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23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30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0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1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4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5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8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1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42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709" y="4050264"/>
            <a:ext cx="5700416" cy="1412858"/>
          </a:xfrm>
        </p:spPr>
        <p:txBody>
          <a:bodyPr>
            <a:normAutofit/>
          </a:bodyPr>
          <a:lstStyle/>
          <a:p>
            <a:r>
              <a:rPr lang="en-US" sz="4000" b="1"/>
              <a:t>Healthcare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9709" y="5466298"/>
            <a:ext cx="5700416" cy="401101"/>
          </a:xfrm>
        </p:spPr>
        <p:txBody>
          <a:bodyPr>
            <a:normAutofit/>
          </a:bodyPr>
          <a:lstStyle/>
          <a:p>
            <a:r>
              <a:rPr lang="en-US"/>
              <a:t>Suhita acharya</a:t>
            </a:r>
          </a:p>
        </p:txBody>
      </p:sp>
      <p:pic>
        <p:nvPicPr>
          <p:cNvPr id="6" name="Picture 5" descr="A close-up of a measuring tape&#10;&#10;Description automatically generated with low confidence">
            <a:extLst>
              <a:ext uri="{FF2B5EF4-FFF2-40B4-BE49-F238E27FC236}">
                <a16:creationId xmlns:a16="http://schemas.microsoft.com/office/drawing/2014/main" id="{EB02A3A5-BAF1-4F0E-36CA-141EF658F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D83AB-6E0A-3D1E-6E45-2CBD5DF4F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11" r="3112" b="-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D088-77AA-4840-B856-705877BA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46" y="-15559"/>
            <a:ext cx="11112909" cy="56616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Fraud vs non-fraud provider study: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98984-25A8-C289-28A1-7F3AB7EE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77" y="3559278"/>
            <a:ext cx="4567443" cy="314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08313-B975-2B45-41AF-1A51D879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23" y="3559278"/>
            <a:ext cx="4646100" cy="314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A42B2-B381-D073-A207-20EA0F1E8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677" y="550607"/>
            <a:ext cx="4567443" cy="2886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23CB2-CE9C-B3C2-540A-DB1FACD73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223" y="550607"/>
            <a:ext cx="4646100" cy="28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3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31BD-09DD-E505-A62A-DF87B14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44" y="0"/>
            <a:ext cx="11417709" cy="548147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Fraud vs non-fraud provider study: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B573E-4EA5-28A5-D758-70BA43DC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3466209"/>
            <a:ext cx="4418368" cy="3241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1CD68-B1DE-6D67-1D34-58534FE72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66209"/>
            <a:ext cx="4503175" cy="3237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C9802-F17B-BD3A-8BAB-2F4D5593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26" y="548148"/>
            <a:ext cx="4418369" cy="2885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12417-2770-481B-B7F5-A8845E92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548149"/>
            <a:ext cx="4503175" cy="28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2130-C465-614B-CEF1-19A75731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78" y="68824"/>
            <a:ext cx="11398044" cy="4522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Fraud vs non-fraud provider study: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DC8CF-D3C0-1C6A-9635-A860421C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6" y="3429000"/>
            <a:ext cx="4429124" cy="3237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74EF4-7F96-83C6-0BCE-0DE3A4F2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84" y="3429000"/>
            <a:ext cx="4694439" cy="3241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CC21F-A14E-1326-324C-84D432C64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86" y="521109"/>
            <a:ext cx="4694439" cy="2802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DDCAE-D0AF-2802-1A22-C7BBA89CD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5" y="521109"/>
            <a:ext cx="4429124" cy="28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0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DC80-FA0D-07A8-CBBF-1F6A187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52" y="0"/>
            <a:ext cx="11267767" cy="3834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Fraud vs non-fraud provider study: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C761-526B-59DB-D945-A77101D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3429000"/>
            <a:ext cx="4527233" cy="3050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E17AF-4385-F8A8-170C-1BEAB0BD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6" y="3429000"/>
            <a:ext cx="4566066" cy="3050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8153E-2212-6894-34D3-A1F793A5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383460"/>
            <a:ext cx="4527233" cy="291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529D3-42CB-028F-C0ED-92D0C3D1E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77" y="383459"/>
            <a:ext cx="4566066" cy="29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799D-7F07-7A98-61D1-1661EDF8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0" y="471949"/>
            <a:ext cx="11287432" cy="737419"/>
          </a:xfrm>
        </p:spPr>
        <p:txBody>
          <a:bodyPr/>
          <a:lstStyle/>
          <a:p>
            <a:r>
              <a:rPr lang="en-US" b="1" dirty="0"/>
              <a:t>Fraud vs non-fraud provider study: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6621-D8B4-20FD-B2A1-F1CE6E50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1602658"/>
            <a:ext cx="5663379" cy="397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BC60C-C83D-9E4A-49CE-5F915B78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142" y="1602658"/>
            <a:ext cx="5437237" cy="39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6970-6615-E628-02F8-6756B82B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2" y="381001"/>
            <a:ext cx="11334748" cy="5715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Modeling 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B3C70-0565-3C03-7EAE-15C8ADD5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506980"/>
            <a:ext cx="5572124" cy="426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7E446-CC71-2930-EDB6-13C50F76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506980"/>
            <a:ext cx="5572124" cy="4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D055-0E87-779C-BC04-1FFD519A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6" y="219076"/>
            <a:ext cx="11363324" cy="361950"/>
          </a:xfrm>
        </p:spPr>
        <p:txBody>
          <a:bodyPr>
            <a:noAutofit/>
          </a:bodyPr>
          <a:lstStyle/>
          <a:p>
            <a:r>
              <a:rPr lang="en-US" sz="3200" b="1" dirty="0" err="1"/>
              <a:t>Lightgbm</a:t>
            </a:r>
            <a:r>
              <a:rPr lang="en-US" sz="3200" b="1" dirty="0"/>
              <a:t> Model (smote data)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7A647-4567-1EA4-B485-60D312AB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16" y="969429"/>
            <a:ext cx="5029684" cy="4919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D95A9-546B-123E-E3A1-2EE8207D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37" y="969429"/>
            <a:ext cx="5029685" cy="49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8470-190D-E2B9-C4CC-168F1653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209551"/>
            <a:ext cx="11306174" cy="647700"/>
          </a:xfrm>
        </p:spPr>
        <p:txBody>
          <a:bodyPr/>
          <a:lstStyle/>
          <a:p>
            <a:r>
              <a:rPr lang="en-US" sz="3600" b="1" dirty="0" err="1"/>
              <a:t>Lightgbm</a:t>
            </a:r>
            <a:r>
              <a:rPr lang="en-US" sz="3600" b="1" dirty="0"/>
              <a:t> Model (smote data)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B2FB4-6265-92D5-8D15-79162330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47775"/>
            <a:ext cx="4985491" cy="451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5B7A7-4E19-6E6D-76D9-33C31B26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68" y="1247775"/>
            <a:ext cx="4996468" cy="45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5DA7-68D2-B3A8-02DA-9CDC219C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6" y="209550"/>
            <a:ext cx="11429999" cy="619125"/>
          </a:xfrm>
        </p:spPr>
        <p:txBody>
          <a:bodyPr>
            <a:normAutofit fontScale="90000"/>
          </a:bodyPr>
          <a:lstStyle/>
          <a:p>
            <a:r>
              <a:rPr lang="en-US" sz="3600" b="1" dirty="0" err="1"/>
              <a:t>Lightgbm</a:t>
            </a:r>
            <a:r>
              <a:rPr lang="en-US" sz="3600" b="1" dirty="0"/>
              <a:t> Model (smote data)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7593D-BB56-8DE8-5EB9-06E31E00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99" y="1143000"/>
            <a:ext cx="4956878" cy="46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4BD8-DE0C-6EC4-6D11-53B94E15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43" y="1143000"/>
            <a:ext cx="5240746" cy="46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D3E7-46CB-FA44-56CD-99DDDCEE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6" y="242887"/>
            <a:ext cx="11496674" cy="733425"/>
          </a:xfrm>
        </p:spPr>
        <p:txBody>
          <a:bodyPr/>
          <a:lstStyle/>
          <a:p>
            <a:r>
              <a:rPr lang="en-US" sz="3600" b="1" dirty="0" err="1"/>
              <a:t>Lightgbm</a:t>
            </a:r>
            <a:r>
              <a:rPr lang="en-US" sz="3600" b="1" dirty="0"/>
              <a:t> Model (smote data)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B4913-0B2F-DF91-258E-2213FC27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95387"/>
            <a:ext cx="5143500" cy="461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A76DE-B53D-8131-DB3A-E5982E5C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05" y="1195387"/>
            <a:ext cx="5143500" cy="45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03B8E07-739C-167B-2AD7-5A813467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r="141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70">
            <a:extLst>
              <a:ext uri="{FF2B5EF4-FFF2-40B4-BE49-F238E27FC236}">
                <a16:creationId xmlns:a16="http://schemas.microsoft.com/office/drawing/2014/main" id="{790749C0-6AC8-4F8E-8C23-94E9CD2E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8374870F-1752-4237-B947-CBDD8C3BF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F24F6-77D5-3A59-D5DA-356A0657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What is Medicare fraud?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BC4C-EA17-9C59-6253-499908AE1B23}"/>
              </a:ext>
            </a:extLst>
          </p:cNvPr>
          <p:cNvSpPr txBox="1"/>
          <p:nvPr/>
        </p:nvSpPr>
        <p:spPr>
          <a:xfrm>
            <a:off x="1380067" y="2142067"/>
            <a:ext cx="9437159" cy="372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Medicare Frauds are committed by Doctors/Hospitals aided by medical malpractices.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Medical Providers try to maximize reimbursement received from Insurance companies via illegitimate activities such as submitting false claims: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How do they commit fraud?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Billing for care that they never rendered.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Submitting duplicate claims.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Falsifying claim/patient info.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Disguising non-covered services as covered services.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Using incorrect diagnosis/procedure codes.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77F0-54A5-C1A2-2E1B-CB76BEF1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52426"/>
            <a:ext cx="11477624" cy="647700"/>
          </a:xfrm>
        </p:spPr>
        <p:txBody>
          <a:bodyPr/>
          <a:lstStyle/>
          <a:p>
            <a:r>
              <a:rPr lang="en-US" b="1" dirty="0"/>
              <a:t>FEATURE IMPORTANCES: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EF620-3D49-F010-73D5-4B4C5776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9" y="1619130"/>
            <a:ext cx="5339173" cy="361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26DC1-65E6-EC70-5631-FDB2CC27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9131"/>
            <a:ext cx="5601130" cy="3619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CD66E-569B-8B30-A258-C6B394B3F006}"/>
              </a:ext>
            </a:extLst>
          </p:cNvPr>
          <p:cNvSpPr txBox="1"/>
          <p:nvPr/>
        </p:nvSpPr>
        <p:spPr>
          <a:xfrm>
            <a:off x="400051" y="1124962"/>
            <a:ext cx="39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Model: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BC19D-57C0-FF7B-078D-939DEF79EF46}"/>
              </a:ext>
            </a:extLst>
          </p:cNvPr>
          <p:cNvSpPr txBox="1"/>
          <p:nvPr/>
        </p:nvSpPr>
        <p:spPr>
          <a:xfrm>
            <a:off x="5991226" y="1097399"/>
            <a:ext cx="39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LightGBM</a:t>
            </a:r>
            <a:r>
              <a:rPr lang="en-US" dirty="0"/>
              <a:t> Model:</a:t>
            </a:r>
          </a:p>
        </p:txBody>
      </p:sp>
    </p:spTree>
    <p:extLst>
      <p:ext uri="{BB962C8B-B14F-4D97-AF65-F5344CB8AC3E}">
        <p14:creationId xmlns:p14="http://schemas.microsoft.com/office/powerpoint/2010/main" val="426007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28D7-D9DB-2206-6CB0-07ABD8AB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300037"/>
            <a:ext cx="11277599" cy="6191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IMPORTANCES: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FC491-B5AD-56A3-6937-6C10C177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76" y="1350169"/>
            <a:ext cx="5532649" cy="4157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C54C7-442B-83AF-B106-DAED482A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1350169"/>
            <a:ext cx="5610225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2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D2E-3E68-FACF-A6B2-68B9CE0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212005"/>
            <a:ext cx="11229974" cy="666750"/>
          </a:xfrm>
        </p:spPr>
        <p:txBody>
          <a:bodyPr/>
          <a:lstStyle/>
          <a:p>
            <a:r>
              <a:rPr lang="en-US" b="1" dirty="0"/>
              <a:t>SHAP VALUE GRAPHS: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4AFDF-7369-F79F-86A5-D8118F37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56" y="1314449"/>
            <a:ext cx="5334486" cy="4853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8AD71-D6D2-057B-F80F-31620B99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60" y="1314449"/>
            <a:ext cx="5464343" cy="4853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90FF5-4B61-F6CC-B032-BB8792C7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7" y="878755"/>
            <a:ext cx="3981033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E485B-B095-CA3C-13AD-AAB60FA6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826" y="811845"/>
            <a:ext cx="392616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DABD-0923-B6BA-1E93-A9B67809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90512"/>
            <a:ext cx="11563349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model (</a:t>
            </a:r>
            <a:r>
              <a:rPr lang="en-US" b="1" dirty="0" err="1"/>
              <a:t>shap</a:t>
            </a:r>
            <a:r>
              <a:rPr lang="en-US" b="1" dirty="0"/>
              <a:t> values):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E435D-9F05-EB6D-CC98-504A110C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3" y="1716747"/>
            <a:ext cx="5455417" cy="3424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E8F7-0A43-2957-6DC8-FA5A95B0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6747"/>
            <a:ext cx="5520614" cy="3424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242880-DF14-2D3F-FD1F-FD285A76B938}"/>
              </a:ext>
            </a:extLst>
          </p:cNvPr>
          <p:cNvSpPr txBox="1"/>
          <p:nvPr/>
        </p:nvSpPr>
        <p:spPr>
          <a:xfrm>
            <a:off x="400051" y="1168650"/>
            <a:ext cx="39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LinearSVM</a:t>
            </a:r>
            <a:r>
              <a:rPr lang="en-US" dirty="0"/>
              <a:t> 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1CACE-CA36-3207-4AF5-E68C72878AEF}"/>
              </a:ext>
            </a:extLst>
          </p:cNvPr>
          <p:cNvSpPr txBox="1"/>
          <p:nvPr/>
        </p:nvSpPr>
        <p:spPr>
          <a:xfrm>
            <a:off x="6086475" y="1158113"/>
            <a:ext cx="392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Model:</a:t>
            </a:r>
          </a:p>
        </p:txBody>
      </p:sp>
    </p:spTree>
    <p:extLst>
      <p:ext uri="{BB962C8B-B14F-4D97-AF65-F5344CB8AC3E}">
        <p14:creationId xmlns:p14="http://schemas.microsoft.com/office/powerpoint/2010/main" val="238513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EC91-E075-F7B7-0C68-A2F6F76F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70" y="141543"/>
            <a:ext cx="11307685" cy="5057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CONCLUSIONS: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AEDCB3A-DBA0-182D-E8E3-0357EB1F4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25711"/>
              </p:ext>
            </p:extLst>
          </p:nvPr>
        </p:nvGraphicFramePr>
        <p:xfrm>
          <a:off x="485211" y="2204988"/>
          <a:ext cx="9299724" cy="273304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471350">
                  <a:extLst>
                    <a:ext uri="{9D8B030D-6E8A-4147-A177-3AD203B41FA5}">
                      <a16:colId xmlns:a16="http://schemas.microsoft.com/office/drawing/2014/main" val="2302216693"/>
                    </a:ext>
                  </a:extLst>
                </a:gridCol>
                <a:gridCol w="4828374">
                  <a:extLst>
                    <a:ext uri="{9D8B030D-6E8A-4147-A177-3AD203B41FA5}">
                      <a16:colId xmlns:a16="http://schemas.microsoft.com/office/drawing/2014/main" val="912134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Possibly Fraud Providers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Non-Fraud Providers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93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High average claim reimbursement amounts. Some of these providers have the highest reimbursement amounts in the dataset.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Low average claim reimbursement amounts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2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High average number of patient insurance claims.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 average number of patient insurance claims.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2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 narrow range of patient 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 wider range of patient 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2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 narrow range of total patient chronic condition counts.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wider range of total patient chronic condition counts.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8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Outpatient – high number of diagnosis codes listed on claims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Outpatient - low number of diagnosis codes listed on claims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112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5C0D9D-7D49-8E25-2D37-4FC4D17D8C8C}"/>
              </a:ext>
            </a:extLst>
          </p:cNvPr>
          <p:cNvSpPr txBox="1"/>
          <p:nvPr/>
        </p:nvSpPr>
        <p:spPr>
          <a:xfrm>
            <a:off x="412397" y="725387"/>
            <a:ext cx="10829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Certain Beneficiaries having high reimbursement amounts or paying high deductibles also have more chronic conditions and could be more susceptible to fraud.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Possibly Fraud providers could be more in certain states and counties.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 patient’s age being in a certain range, and who their primary doctor is could in certain cases make them more vulnerable to fraud.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14DAD-85F9-9812-6A89-A2E060FD2E5C}"/>
              </a:ext>
            </a:extLst>
          </p:cNvPr>
          <p:cNvSpPr txBox="1"/>
          <p:nvPr/>
        </p:nvSpPr>
        <p:spPr>
          <a:xfrm>
            <a:off x="412397" y="5161659"/>
            <a:ext cx="1093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work: </a:t>
            </a:r>
            <a:r>
              <a:rPr lang="en-US" dirty="0"/>
              <a:t>Duplicate claim investigation, Doctor-Hospital Network analysis, studying patterns in beneficiaries, and conducting a market basket analysis.</a:t>
            </a:r>
          </a:p>
        </p:txBody>
      </p:sp>
    </p:spTree>
    <p:extLst>
      <p:ext uri="{BB962C8B-B14F-4D97-AF65-F5344CB8AC3E}">
        <p14:creationId xmlns:p14="http://schemas.microsoft.com/office/powerpoint/2010/main" val="296252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E57F-0BD6-8AE7-802E-9A56C8C9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Common Types of Health Care Fraud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5E741-6820-005A-7B2B-B8BD6EDEC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4" r="1597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C016B-220F-AFB4-95CB-4E14163345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Double Billing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Phantom Billing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Upcoding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Unbundling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Kickbacks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Unnecessary Services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False price reporting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368B-E430-6E78-4E85-E1762F93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374651"/>
            <a:ext cx="10947399" cy="787399"/>
          </a:xfrm>
        </p:spPr>
        <p:txBody>
          <a:bodyPr/>
          <a:lstStyle/>
          <a:p>
            <a:r>
              <a:rPr lang="en-US" b="1" dirty="0"/>
              <a:t>Medicare claims dataset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2229B9-F0F0-27E6-7C21-15FAD89ABD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320552"/>
              </p:ext>
            </p:extLst>
          </p:nvPr>
        </p:nvGraphicFramePr>
        <p:xfrm>
          <a:off x="5969000" y="1817796"/>
          <a:ext cx="603504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0C972-5F16-65FB-E4A7-8DA9F1EF018C}"/>
              </a:ext>
            </a:extLst>
          </p:cNvPr>
          <p:cNvSpPr txBox="1"/>
          <p:nvPr/>
        </p:nvSpPr>
        <p:spPr>
          <a:xfrm>
            <a:off x="558801" y="1244600"/>
            <a:ext cx="52958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Beneficiary: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Info about patients for whom claims have been submitted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Inpatient: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Claim level data (with provider/doctor info) for the patients that have stayed at the hospital for the medical service.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Outpatient: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Claim level data (with provider/doctor info) for the patients that have stayed at the hospital for the medical service.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06EA-CE6F-C5A6-899A-47DA6838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380811"/>
            <a:ext cx="3979205" cy="1130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Fraud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EB437-9ED5-4154-8456-77596BC74A6D}"/>
              </a:ext>
            </a:extLst>
          </p:cNvPr>
          <p:cNvSpPr txBox="1"/>
          <p:nvPr/>
        </p:nvSpPr>
        <p:spPr>
          <a:xfrm>
            <a:off x="802178" y="1397000"/>
            <a:ext cx="4002936" cy="450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Fraud labels provided for Hospitals.</a:t>
            </a:r>
          </a:p>
          <a:p>
            <a:pPr marL="285750" indent="-285750">
              <a:lnSpc>
                <a:spcPct val="20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Fraud/Non-Fraud providers:</a:t>
            </a:r>
          </a:p>
          <a:p>
            <a:pPr marL="742950" lvl="1" indent="-285750">
              <a:lnSpc>
                <a:spcPct val="20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Imbalanced dataset, imbalance handled via SMOTE.</a:t>
            </a:r>
          </a:p>
          <a:p>
            <a:pPr marL="742950" lvl="1" indent="-285750">
              <a:lnSpc>
                <a:spcPct val="20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SMOTE and </a:t>
            </a:r>
            <a:r>
              <a:rPr lang="en-US" dirty="0" err="1"/>
              <a:t>BorderlineSMOTE</a:t>
            </a:r>
            <a:r>
              <a:rPr lang="en-US" dirty="0"/>
              <a:t> up sampling technique employed before modeling.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E8518-07FB-026A-0E22-1D1E6732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1" y="1788901"/>
            <a:ext cx="6405316" cy="39532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30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00C3-E577-EE07-1600-5D17B5E9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54003"/>
            <a:ext cx="10680699" cy="774700"/>
          </a:xfrm>
        </p:spPr>
        <p:txBody>
          <a:bodyPr/>
          <a:lstStyle/>
          <a:p>
            <a:r>
              <a:rPr lang="en-US" b="1"/>
              <a:t>DATA PREPROCESSING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1C725-FD9C-C017-578A-632937CDA398}"/>
              </a:ext>
            </a:extLst>
          </p:cNvPr>
          <p:cNvSpPr txBox="1"/>
          <p:nvPr/>
        </p:nvSpPr>
        <p:spPr>
          <a:xfrm>
            <a:off x="685800" y="1546998"/>
            <a:ext cx="53212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Missing Data Imputed: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Beneficiary: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Inpatient: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Outpatient: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Label Encoding: All categorical features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New Feature Creation: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Deceased, </a:t>
            </a:r>
            <a:r>
              <a:rPr lang="en-US" dirty="0" err="1"/>
              <a:t>Tot_Reimbursed_Amt</a:t>
            </a:r>
            <a:r>
              <a:rPr lang="en-US" dirty="0"/>
              <a:t>, </a:t>
            </a:r>
            <a:r>
              <a:rPr lang="en-US" dirty="0" err="1"/>
              <a:t>Hospital_Stay</a:t>
            </a:r>
            <a:r>
              <a:rPr lang="en-US" dirty="0"/>
              <a:t>, </a:t>
            </a:r>
            <a:r>
              <a:rPr lang="en-US" dirty="0" err="1"/>
              <a:t>Claim_Duration</a:t>
            </a:r>
            <a:r>
              <a:rPr lang="en-US" dirty="0"/>
              <a:t>, </a:t>
            </a:r>
            <a:r>
              <a:rPr lang="en-US" dirty="0" err="1"/>
              <a:t>Physician_Count</a:t>
            </a:r>
            <a:r>
              <a:rPr lang="en-US" dirty="0"/>
              <a:t>, </a:t>
            </a:r>
            <a:r>
              <a:rPr lang="en-US" dirty="0" err="1"/>
              <a:t>Claim_Count</a:t>
            </a:r>
            <a:r>
              <a:rPr lang="en-US" dirty="0"/>
              <a:t>, </a:t>
            </a:r>
            <a:r>
              <a:rPr lang="en-US" dirty="0" err="1"/>
              <a:t>Chr_Cond_Count</a:t>
            </a:r>
            <a:r>
              <a:rPr lang="en-US" dirty="0"/>
              <a:t>,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Dropped features: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With high null values, ones from which other features were created,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Combined all datasets with fraud labels.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982C-82E2-A7A3-46F8-856B0A7D8649}"/>
              </a:ext>
            </a:extLst>
          </p:cNvPr>
          <p:cNvSpPr txBox="1"/>
          <p:nvPr/>
        </p:nvSpPr>
        <p:spPr>
          <a:xfrm>
            <a:off x="6248400" y="1408498"/>
            <a:ext cx="533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Data was robust-scaled: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Due to the inclusion of outliers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Two different sets were evaluated for each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using SMOTE and one using Borderline SMOTE </a:t>
            </a:r>
            <a:r>
              <a:rPr lang="en-US" dirty="0" err="1"/>
              <a:t>upsampling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Different model types attempted: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Logistic Regression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Random Forest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Linear SVC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ADABoost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XGBoost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LightGBM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Hyperparameters were tuned based on the F1 metric. Final parameters are chosen by Recursive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72049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678B-1A1A-7C0C-5FD4-FCE94B1E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22" y="360402"/>
            <a:ext cx="11249176" cy="663677"/>
          </a:xfrm>
        </p:spPr>
        <p:txBody>
          <a:bodyPr/>
          <a:lstStyle/>
          <a:p>
            <a:r>
              <a:rPr lang="en-US" b="1" dirty="0"/>
              <a:t>Before we proceed…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5C09D-8BF6-16FD-1EA0-B3A20F5A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40" y="1880420"/>
            <a:ext cx="3587737" cy="309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D257C-811C-2957-678E-463EB329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73" y="1880420"/>
            <a:ext cx="3942232" cy="309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B47D8-A6ED-931E-7055-92F949E77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22" y="1880420"/>
            <a:ext cx="3824822" cy="309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39FFB-CADA-F744-7763-BA6F9BCB2618}"/>
              </a:ext>
            </a:extLst>
          </p:cNvPr>
          <p:cNvSpPr txBox="1"/>
          <p:nvPr/>
        </p:nvSpPr>
        <p:spPr>
          <a:xfrm>
            <a:off x="313522" y="1175251"/>
            <a:ext cx="1168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Patient Information: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FFD8F-8B25-49FD-F70D-2FE73646ABC0}"/>
              </a:ext>
            </a:extLst>
          </p:cNvPr>
          <p:cNvSpPr txBox="1"/>
          <p:nvPr/>
        </p:nvSpPr>
        <p:spPr>
          <a:xfrm>
            <a:off x="313522" y="5279923"/>
            <a:ext cx="1160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Most of the Beneficiaries that have Inpatient/Outpatient claims are alive.</a:t>
            </a:r>
          </a:p>
        </p:txBody>
      </p:sp>
    </p:spTree>
    <p:extLst>
      <p:ext uri="{BB962C8B-B14F-4D97-AF65-F5344CB8AC3E}">
        <p14:creationId xmlns:p14="http://schemas.microsoft.com/office/powerpoint/2010/main" val="169366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ABF5-CC98-164F-7828-E4D7DF4E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66" y="235975"/>
            <a:ext cx="11437373" cy="747252"/>
          </a:xfrm>
        </p:spPr>
        <p:txBody>
          <a:bodyPr/>
          <a:lstStyle/>
          <a:p>
            <a:r>
              <a:rPr lang="en-US" b="1" dirty="0"/>
              <a:t>PATIENT INFORMATION (CONT..)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EE333-6ED5-EBA4-D242-24EF4874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9" y="1355764"/>
            <a:ext cx="5617274" cy="4146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03471-772B-D405-6328-1165D462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59" y="1355765"/>
            <a:ext cx="5511292" cy="41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5FB7-4153-147F-4475-6014D60F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53965"/>
            <a:ext cx="11240729" cy="678426"/>
          </a:xfrm>
        </p:spPr>
        <p:txBody>
          <a:bodyPr/>
          <a:lstStyle/>
          <a:p>
            <a:r>
              <a:rPr lang="en-US" b="1" dirty="0"/>
              <a:t>PATIENT INFORMATION (CONT..)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FBE53-629B-F569-6158-F25760F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2" y="1415844"/>
            <a:ext cx="5624585" cy="411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09CDC-82B2-C993-6388-7590EDDF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91" y="1415846"/>
            <a:ext cx="56695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1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7086</TotalTime>
  <Words>662</Words>
  <Application>Microsoft Office PowerPoint</Application>
  <PresentationFormat>Widescreen</PresentationFormat>
  <Paragraphs>114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Celestial</vt:lpstr>
      <vt:lpstr>Healthcare fraud detection</vt:lpstr>
      <vt:lpstr>What is Medicare fraud? </vt:lpstr>
      <vt:lpstr>Common Types of Health Care Fraud:</vt:lpstr>
      <vt:lpstr>Medicare claims dataset</vt:lpstr>
      <vt:lpstr>Fraud labels</vt:lpstr>
      <vt:lpstr>DATA PREPROCESSING</vt:lpstr>
      <vt:lpstr>Before we proceed…</vt:lpstr>
      <vt:lpstr>PATIENT INFORMATION (CONT..)</vt:lpstr>
      <vt:lpstr>PATIENT INFORMATION (CONT..)</vt:lpstr>
      <vt:lpstr>Fraud vs non-fraud provider study:</vt:lpstr>
      <vt:lpstr>Fraud vs non-fraud provider study:</vt:lpstr>
      <vt:lpstr>Fraud vs non-fraud provider study:</vt:lpstr>
      <vt:lpstr>Fraud vs non-fraud provider study:</vt:lpstr>
      <vt:lpstr>Fraud vs non-fraud provider study:</vt:lpstr>
      <vt:lpstr>Data Modeling Results:</vt:lpstr>
      <vt:lpstr>Lightgbm Model (smote data)</vt:lpstr>
      <vt:lpstr>Lightgbm Model (smote data)</vt:lpstr>
      <vt:lpstr>Lightgbm Model (smote data)</vt:lpstr>
      <vt:lpstr>Lightgbm Model (smote data)</vt:lpstr>
      <vt:lpstr>FEATURE IMPORTANCES:</vt:lpstr>
      <vt:lpstr>FEATURE IMPORTANCES:</vt:lpstr>
      <vt:lpstr>SHAP VALUE GRAPHS:</vt:lpstr>
      <vt:lpstr>Linear model (shap values):</vt:lpstr>
      <vt:lpstr>CONCLUSIONS: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fraud detection</dc:title>
  <dc:creator>Suhita Acharya</dc:creator>
  <cp:lastModifiedBy>Suhita Acharya</cp:lastModifiedBy>
  <cp:revision>1</cp:revision>
  <dcterms:created xsi:type="dcterms:W3CDTF">2022-05-25T14:01:39Z</dcterms:created>
  <dcterms:modified xsi:type="dcterms:W3CDTF">2022-05-31T13:52:10Z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